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73"/>
  </p:notesMasterIdLst>
  <p:handoutMasterIdLst>
    <p:handoutMasterId r:id="rId74"/>
  </p:handoutMasterIdLst>
  <p:sldIdLst>
    <p:sldId id="321" r:id="rId5"/>
    <p:sldId id="398" r:id="rId6"/>
    <p:sldId id="400" r:id="rId7"/>
    <p:sldId id="399" r:id="rId8"/>
    <p:sldId id="395" r:id="rId9"/>
    <p:sldId id="394" r:id="rId10"/>
    <p:sldId id="322" r:id="rId11"/>
    <p:sldId id="324" r:id="rId12"/>
    <p:sldId id="393" r:id="rId13"/>
    <p:sldId id="339" r:id="rId14"/>
    <p:sldId id="356" r:id="rId15"/>
    <p:sldId id="328" r:id="rId16"/>
    <p:sldId id="336" r:id="rId17"/>
    <p:sldId id="329" r:id="rId18"/>
    <p:sldId id="332" r:id="rId19"/>
    <p:sldId id="333" r:id="rId20"/>
    <p:sldId id="334" r:id="rId21"/>
    <p:sldId id="335" r:id="rId22"/>
    <p:sldId id="337" r:id="rId23"/>
    <p:sldId id="349" r:id="rId24"/>
    <p:sldId id="340" r:id="rId25"/>
    <p:sldId id="341" r:id="rId26"/>
    <p:sldId id="342" r:id="rId27"/>
    <p:sldId id="343" r:id="rId28"/>
    <p:sldId id="344" r:id="rId29"/>
    <p:sldId id="326" r:id="rId30"/>
    <p:sldId id="345" r:id="rId31"/>
    <p:sldId id="364" r:id="rId32"/>
    <p:sldId id="350" r:id="rId33"/>
    <p:sldId id="351" r:id="rId34"/>
    <p:sldId id="352" r:id="rId35"/>
    <p:sldId id="354" r:id="rId36"/>
    <p:sldId id="355" r:id="rId37"/>
    <p:sldId id="353" r:id="rId38"/>
    <p:sldId id="357" r:id="rId39"/>
    <p:sldId id="358" r:id="rId40"/>
    <p:sldId id="359" r:id="rId41"/>
    <p:sldId id="360" r:id="rId42"/>
    <p:sldId id="361" r:id="rId43"/>
    <p:sldId id="362" r:id="rId44"/>
    <p:sldId id="323" r:id="rId45"/>
    <p:sldId id="363" r:id="rId46"/>
    <p:sldId id="373" r:id="rId47"/>
    <p:sldId id="366" r:id="rId48"/>
    <p:sldId id="367" r:id="rId49"/>
    <p:sldId id="368" r:id="rId50"/>
    <p:sldId id="369" r:id="rId51"/>
    <p:sldId id="365" r:id="rId52"/>
    <p:sldId id="370" r:id="rId53"/>
    <p:sldId id="372" r:id="rId54"/>
    <p:sldId id="380" r:id="rId55"/>
    <p:sldId id="375" r:id="rId56"/>
    <p:sldId id="374" r:id="rId57"/>
    <p:sldId id="376" r:id="rId58"/>
    <p:sldId id="377" r:id="rId59"/>
    <p:sldId id="378" r:id="rId60"/>
    <p:sldId id="379" r:id="rId61"/>
    <p:sldId id="346" r:id="rId62"/>
    <p:sldId id="383" r:id="rId63"/>
    <p:sldId id="385" r:id="rId64"/>
    <p:sldId id="386" r:id="rId65"/>
    <p:sldId id="387" r:id="rId66"/>
    <p:sldId id="388" r:id="rId67"/>
    <p:sldId id="382" r:id="rId68"/>
    <p:sldId id="390" r:id="rId69"/>
    <p:sldId id="391" r:id="rId70"/>
    <p:sldId id="392" r:id="rId71"/>
    <p:sldId id="389" r:id="rId7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6D6D"/>
    <a:srgbClr val="820084"/>
    <a:srgbClr val="7C878E"/>
    <a:srgbClr val="4140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1F8883-42B0-40F8-A643-C7AFD8BAF4BA}" v="51" dt="2026-09-15T10:17:02.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237" autoAdjust="0"/>
  </p:normalViewPr>
  <p:slideViewPr>
    <p:cSldViewPr snapToGrid="0">
      <p:cViewPr varScale="1">
        <p:scale>
          <a:sx n="78" d="100"/>
          <a:sy n="78" d="100"/>
        </p:scale>
        <p:origin x="7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handoutMaster" Target="handoutMasters/handoutMaster1.xml"/><Relationship Id="rId79"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liina Mancuso" userId="f1aee61d-3a56-48e1-baef-1c26ab840860" providerId="ADAL" clId="{216A896B-F99D-41D1-98FD-1DBEAB94D6A5}"/>
    <pc:docChg chg="undo custSel modSld">
      <pc:chgData name="Karoliina Mancuso" userId="f1aee61d-3a56-48e1-baef-1c26ab840860" providerId="ADAL" clId="{216A896B-F99D-41D1-98FD-1DBEAB94D6A5}" dt="2026-09-16T05:45:31.594" v="372" actId="790"/>
      <pc:docMkLst>
        <pc:docMk/>
      </pc:docMkLst>
      <pc:sldChg chg="modSp mod">
        <pc:chgData name="Karoliina Mancuso" userId="f1aee61d-3a56-48e1-baef-1c26ab840860" providerId="ADAL" clId="{216A896B-F99D-41D1-98FD-1DBEAB94D6A5}" dt="2026-09-16T05:45:31.594" v="372" actId="790"/>
        <pc:sldMkLst>
          <pc:docMk/>
          <pc:sldMk cId="1532069111" sldId="321"/>
        </pc:sldMkLst>
        <pc:spChg chg="mod">
          <ac:chgData name="Karoliina Mancuso" userId="f1aee61d-3a56-48e1-baef-1c26ab840860" providerId="ADAL" clId="{216A896B-F99D-41D1-98FD-1DBEAB94D6A5}" dt="2026-09-16T05:45:31.594" v="372" actId="790"/>
          <ac:spMkLst>
            <pc:docMk/>
            <pc:sldMk cId="1532069111" sldId="321"/>
            <ac:spMk id="2" creationId="{44F769FD-57C8-BD32-6988-6E7D4C18FB0B}"/>
          </ac:spMkLst>
        </pc:spChg>
        <pc:spChg chg="mod">
          <ac:chgData name="Karoliina Mancuso" userId="f1aee61d-3a56-48e1-baef-1c26ab840860" providerId="ADAL" clId="{216A896B-F99D-41D1-98FD-1DBEAB94D6A5}" dt="2026-09-16T05:45:31.594" v="372" actId="790"/>
          <ac:spMkLst>
            <pc:docMk/>
            <pc:sldMk cId="1532069111" sldId="321"/>
            <ac:spMk id="3" creationId="{ACF9FA02-9E96-E6B3-8746-44F01F5DE007}"/>
          </ac:spMkLst>
        </pc:spChg>
      </pc:sldChg>
      <pc:sldChg chg="delSp modSp mod">
        <pc:chgData name="Karoliina Mancuso" userId="f1aee61d-3a56-48e1-baef-1c26ab840860" providerId="ADAL" clId="{216A896B-F99D-41D1-98FD-1DBEAB94D6A5}" dt="2026-09-16T05:45:31.594" v="372" actId="790"/>
        <pc:sldMkLst>
          <pc:docMk/>
          <pc:sldMk cId="3081904284" sldId="322"/>
        </pc:sldMkLst>
        <pc:spChg chg="mod">
          <ac:chgData name="Karoliina Mancuso" userId="f1aee61d-3a56-48e1-baef-1c26ab840860" providerId="ADAL" clId="{216A896B-F99D-41D1-98FD-1DBEAB94D6A5}" dt="2026-09-16T05:45:31.594" v="372" actId="790"/>
          <ac:spMkLst>
            <pc:docMk/>
            <pc:sldMk cId="3081904284" sldId="322"/>
            <ac:spMk id="3" creationId="{FF0A2DA2-E973-B629-51D0-46BF45F15331}"/>
          </ac:spMkLst>
        </pc:spChg>
        <pc:spChg chg="mod">
          <ac:chgData name="Karoliina Mancuso" userId="f1aee61d-3a56-48e1-baef-1c26ab840860" providerId="ADAL" clId="{216A896B-F99D-41D1-98FD-1DBEAB94D6A5}" dt="2026-09-16T05:45:31.594" v="372" actId="790"/>
          <ac:spMkLst>
            <pc:docMk/>
            <pc:sldMk cId="3081904284" sldId="322"/>
            <ac:spMk id="5" creationId="{F759C009-C26C-5478-77BA-C966810D33E1}"/>
          </ac:spMkLst>
        </pc:spChg>
        <pc:spChg chg="mod">
          <ac:chgData name="Karoliina Mancuso" userId="f1aee61d-3a56-48e1-baef-1c26ab840860" providerId="ADAL" clId="{216A896B-F99D-41D1-98FD-1DBEAB94D6A5}" dt="2026-09-16T05:45:31.594" v="372" actId="790"/>
          <ac:spMkLst>
            <pc:docMk/>
            <pc:sldMk cId="3081904284" sldId="322"/>
            <ac:spMk id="6" creationId="{3A9C31CD-1AA7-9DCD-F0A3-2E41C63C7A49}"/>
          </ac:spMkLst>
        </pc:spChg>
      </pc:sldChg>
      <pc:sldChg chg="modSp mod">
        <pc:chgData name="Karoliina Mancuso" userId="f1aee61d-3a56-48e1-baef-1c26ab840860" providerId="ADAL" clId="{216A896B-F99D-41D1-98FD-1DBEAB94D6A5}" dt="2026-09-16T05:45:31.594" v="372" actId="790"/>
        <pc:sldMkLst>
          <pc:docMk/>
          <pc:sldMk cId="710730877" sldId="323"/>
        </pc:sldMkLst>
        <pc:spChg chg="mod ord">
          <ac:chgData name="Karoliina Mancuso" userId="f1aee61d-3a56-48e1-baef-1c26ab840860" providerId="ADAL" clId="{216A896B-F99D-41D1-98FD-1DBEAB94D6A5}" dt="2026-09-16T05:45:31.594" v="372" actId="790"/>
          <ac:spMkLst>
            <pc:docMk/>
            <pc:sldMk cId="710730877" sldId="323"/>
            <ac:spMk id="2" creationId="{4690C083-16C7-7FB6-1AD0-E865A05D8CE1}"/>
          </ac:spMkLst>
        </pc:spChg>
        <pc:spChg chg="mod ord">
          <ac:chgData name="Karoliina Mancuso" userId="f1aee61d-3a56-48e1-baef-1c26ab840860" providerId="ADAL" clId="{216A896B-F99D-41D1-98FD-1DBEAB94D6A5}" dt="2026-09-16T05:45:31.594" v="372" actId="790"/>
          <ac:spMkLst>
            <pc:docMk/>
            <pc:sldMk cId="710730877" sldId="323"/>
            <ac:spMk id="3" creationId="{2A116D66-1E50-1611-754B-8F3FDFEC996D}"/>
          </ac:spMkLst>
        </pc:spChg>
        <pc:spChg chg="mod ord">
          <ac:chgData name="Karoliina Mancuso" userId="f1aee61d-3a56-48e1-baef-1c26ab840860" providerId="ADAL" clId="{216A896B-F99D-41D1-98FD-1DBEAB94D6A5}" dt="2026-09-16T05:45:31.594" v="372" actId="790"/>
          <ac:spMkLst>
            <pc:docMk/>
            <pc:sldMk cId="710730877" sldId="323"/>
            <ac:spMk id="4" creationId="{989BA3FA-65BF-F91B-5DAB-7B96AD5EF54C}"/>
          </ac:spMkLst>
        </pc:spChg>
        <pc:spChg chg="mod ord">
          <ac:chgData name="Karoliina Mancuso" userId="f1aee61d-3a56-48e1-baef-1c26ab840860" providerId="ADAL" clId="{216A896B-F99D-41D1-98FD-1DBEAB94D6A5}" dt="2026-09-16T05:45:31.594" v="372" actId="790"/>
          <ac:spMkLst>
            <pc:docMk/>
            <pc:sldMk cId="710730877" sldId="323"/>
            <ac:spMk id="5" creationId="{F9C02155-9631-764E-55CB-9AC74D1FEFA4}"/>
          </ac:spMkLst>
        </pc:spChg>
        <pc:spChg chg="mod ord">
          <ac:chgData name="Karoliina Mancuso" userId="f1aee61d-3a56-48e1-baef-1c26ab840860" providerId="ADAL" clId="{216A896B-F99D-41D1-98FD-1DBEAB94D6A5}" dt="2026-09-16T05:45:31.594" v="372" actId="790"/>
          <ac:spMkLst>
            <pc:docMk/>
            <pc:sldMk cId="710730877" sldId="323"/>
            <ac:spMk id="6" creationId="{9A3E5935-7F5E-6B21-A43F-FEF4C99DF745}"/>
          </ac:spMkLst>
        </pc:spChg>
        <pc:spChg chg="mod ord">
          <ac:chgData name="Karoliina Mancuso" userId="f1aee61d-3a56-48e1-baef-1c26ab840860" providerId="ADAL" clId="{216A896B-F99D-41D1-98FD-1DBEAB94D6A5}" dt="2026-09-16T05:45:31.594" v="372" actId="790"/>
          <ac:spMkLst>
            <pc:docMk/>
            <pc:sldMk cId="710730877" sldId="323"/>
            <ac:spMk id="10" creationId="{35C620AD-4A1A-D630-06BE-A9488F0A0D76}"/>
          </ac:spMkLst>
        </pc:spChg>
      </pc:sldChg>
      <pc:sldChg chg="delSp modSp mod">
        <pc:chgData name="Karoliina Mancuso" userId="f1aee61d-3a56-48e1-baef-1c26ab840860" providerId="ADAL" clId="{216A896B-F99D-41D1-98FD-1DBEAB94D6A5}" dt="2026-09-16T05:45:31.594" v="372" actId="790"/>
        <pc:sldMkLst>
          <pc:docMk/>
          <pc:sldMk cId="2761550632" sldId="324"/>
        </pc:sldMkLst>
        <pc:spChg chg="mod ord">
          <ac:chgData name="Karoliina Mancuso" userId="f1aee61d-3a56-48e1-baef-1c26ab840860" providerId="ADAL" clId="{216A896B-F99D-41D1-98FD-1DBEAB94D6A5}" dt="2026-09-16T05:45:31.594" v="372" actId="790"/>
          <ac:spMkLst>
            <pc:docMk/>
            <pc:sldMk cId="2761550632" sldId="324"/>
            <ac:spMk id="2" creationId="{4690C083-16C7-7FB6-1AD0-E865A05D8CE1}"/>
          </ac:spMkLst>
        </pc:spChg>
        <pc:spChg chg="mod ord">
          <ac:chgData name="Karoliina Mancuso" userId="f1aee61d-3a56-48e1-baef-1c26ab840860" providerId="ADAL" clId="{216A896B-F99D-41D1-98FD-1DBEAB94D6A5}" dt="2026-09-16T05:45:31.594" v="372" actId="790"/>
          <ac:spMkLst>
            <pc:docMk/>
            <pc:sldMk cId="2761550632" sldId="324"/>
            <ac:spMk id="3" creationId="{5D746C6B-4C3B-C6E0-F65D-8A8BE9735432}"/>
          </ac:spMkLst>
        </pc:spChg>
        <pc:spChg chg="mod">
          <ac:chgData name="Karoliina Mancuso" userId="f1aee61d-3a56-48e1-baef-1c26ab840860" providerId="ADAL" clId="{216A896B-F99D-41D1-98FD-1DBEAB94D6A5}" dt="2026-09-16T05:45:31.594" v="372" actId="790"/>
          <ac:spMkLst>
            <pc:docMk/>
            <pc:sldMk cId="2761550632" sldId="324"/>
            <ac:spMk id="4" creationId="{989BA3FA-65BF-F91B-5DAB-7B96AD5EF54C}"/>
          </ac:spMkLst>
        </pc:spChg>
        <pc:spChg chg="mod">
          <ac:chgData name="Karoliina Mancuso" userId="f1aee61d-3a56-48e1-baef-1c26ab840860" providerId="ADAL" clId="{216A896B-F99D-41D1-98FD-1DBEAB94D6A5}" dt="2026-09-16T05:45:31.594" v="372" actId="790"/>
          <ac:spMkLst>
            <pc:docMk/>
            <pc:sldMk cId="2761550632" sldId="324"/>
            <ac:spMk id="5" creationId="{F9C02155-9631-764E-55CB-9AC74D1FEFA4}"/>
          </ac:spMkLst>
        </pc:spChg>
        <pc:spChg chg="mod ord">
          <ac:chgData name="Karoliina Mancuso" userId="f1aee61d-3a56-48e1-baef-1c26ab840860" providerId="ADAL" clId="{216A896B-F99D-41D1-98FD-1DBEAB94D6A5}" dt="2026-09-16T05:45:31.594" v="372" actId="790"/>
          <ac:spMkLst>
            <pc:docMk/>
            <pc:sldMk cId="2761550632" sldId="324"/>
            <ac:spMk id="6" creationId="{9A3E5935-7F5E-6B21-A43F-FEF4C99DF745}"/>
          </ac:spMkLst>
        </pc:spChg>
        <pc:spChg chg="mod ord">
          <ac:chgData name="Karoliina Mancuso" userId="f1aee61d-3a56-48e1-baef-1c26ab840860" providerId="ADAL" clId="{216A896B-F99D-41D1-98FD-1DBEAB94D6A5}" dt="2026-09-16T05:45:31.594" v="372" actId="790"/>
          <ac:spMkLst>
            <pc:docMk/>
            <pc:sldMk cId="2761550632" sldId="324"/>
            <ac:spMk id="7" creationId="{90F495B4-81BD-4C5C-95E3-533ACB41BFA1}"/>
          </ac:spMkLst>
        </pc:spChg>
        <pc:spChg chg="mod ord topLvl">
          <ac:chgData name="Karoliina Mancuso" userId="f1aee61d-3a56-48e1-baef-1c26ab840860" providerId="ADAL" clId="{216A896B-F99D-41D1-98FD-1DBEAB94D6A5}" dt="2026-09-16T05:45:31.594" v="372" actId="790"/>
          <ac:spMkLst>
            <pc:docMk/>
            <pc:sldMk cId="2761550632" sldId="324"/>
            <ac:spMk id="10" creationId="{FA2D8FD3-A593-4778-BD06-11392B3EC541}"/>
          </ac:spMkLst>
        </pc:spChg>
        <pc:spChg chg="mod ord">
          <ac:chgData name="Karoliina Mancuso" userId="f1aee61d-3a56-48e1-baef-1c26ab840860" providerId="ADAL" clId="{216A896B-F99D-41D1-98FD-1DBEAB94D6A5}" dt="2026-09-16T05:45:31.594" v="372" actId="790"/>
          <ac:spMkLst>
            <pc:docMk/>
            <pc:sldMk cId="2761550632" sldId="324"/>
            <ac:spMk id="15" creationId="{85B5B7BA-9495-6AC3-7C1B-9098F17B8C29}"/>
          </ac:spMkLst>
        </pc:spChg>
        <pc:picChg chg="mod ord topLvl">
          <ac:chgData name="Karoliina Mancuso" userId="f1aee61d-3a56-48e1-baef-1c26ab840860" providerId="ADAL" clId="{216A896B-F99D-41D1-98FD-1DBEAB94D6A5}" dt="2026-09-14T10:07:33.269" v="187" actId="13244"/>
          <ac:picMkLst>
            <pc:docMk/>
            <pc:sldMk cId="2761550632" sldId="324"/>
            <ac:picMk id="11" creationId="{6CB15C9C-134B-CAE7-764D-0BDE698DED52}"/>
          </ac:picMkLst>
        </pc:picChg>
      </pc:sldChg>
      <pc:sldChg chg="delSp modSp mod">
        <pc:chgData name="Karoliina Mancuso" userId="f1aee61d-3a56-48e1-baef-1c26ab840860" providerId="ADAL" clId="{216A896B-F99D-41D1-98FD-1DBEAB94D6A5}" dt="2026-09-16T05:45:31.594" v="372" actId="790"/>
        <pc:sldMkLst>
          <pc:docMk/>
          <pc:sldMk cId="3751106861" sldId="326"/>
        </pc:sldMkLst>
        <pc:spChg chg="mod">
          <ac:chgData name="Karoliina Mancuso" userId="f1aee61d-3a56-48e1-baef-1c26ab840860" providerId="ADAL" clId="{216A896B-F99D-41D1-98FD-1DBEAB94D6A5}" dt="2026-09-16T05:45:31.594" v="372" actId="790"/>
          <ac:spMkLst>
            <pc:docMk/>
            <pc:sldMk cId="3751106861" sldId="326"/>
            <ac:spMk id="2" creationId="{4690C083-16C7-7FB6-1AD0-E865A05D8CE1}"/>
          </ac:spMkLst>
        </pc:spChg>
        <pc:spChg chg="mod ord topLvl">
          <ac:chgData name="Karoliina Mancuso" userId="f1aee61d-3a56-48e1-baef-1c26ab840860" providerId="ADAL" clId="{216A896B-F99D-41D1-98FD-1DBEAB94D6A5}" dt="2026-09-16T05:45:31.594" v="372" actId="790"/>
          <ac:spMkLst>
            <pc:docMk/>
            <pc:sldMk cId="3751106861" sldId="326"/>
            <ac:spMk id="3" creationId="{DFE77DA8-D9B2-9A22-73E5-8BA9DBAD662F}"/>
          </ac:spMkLst>
        </pc:spChg>
        <pc:spChg chg="mod">
          <ac:chgData name="Karoliina Mancuso" userId="f1aee61d-3a56-48e1-baef-1c26ab840860" providerId="ADAL" clId="{216A896B-F99D-41D1-98FD-1DBEAB94D6A5}" dt="2026-09-16T05:45:31.594" v="372" actId="790"/>
          <ac:spMkLst>
            <pc:docMk/>
            <pc:sldMk cId="3751106861" sldId="326"/>
            <ac:spMk id="4" creationId="{989BA3FA-65BF-F91B-5DAB-7B96AD5EF54C}"/>
          </ac:spMkLst>
        </pc:spChg>
        <pc:spChg chg="mod">
          <ac:chgData name="Karoliina Mancuso" userId="f1aee61d-3a56-48e1-baef-1c26ab840860" providerId="ADAL" clId="{216A896B-F99D-41D1-98FD-1DBEAB94D6A5}" dt="2026-09-16T05:45:31.594" v="372" actId="790"/>
          <ac:spMkLst>
            <pc:docMk/>
            <pc:sldMk cId="3751106861" sldId="326"/>
            <ac:spMk id="5" creationId="{F9C02155-9631-764E-55CB-9AC74D1FEFA4}"/>
          </ac:spMkLst>
        </pc:spChg>
        <pc:spChg chg="mod">
          <ac:chgData name="Karoliina Mancuso" userId="f1aee61d-3a56-48e1-baef-1c26ab840860" providerId="ADAL" clId="{216A896B-F99D-41D1-98FD-1DBEAB94D6A5}" dt="2026-09-16T05:45:31.594" v="372" actId="790"/>
          <ac:spMkLst>
            <pc:docMk/>
            <pc:sldMk cId="3751106861" sldId="326"/>
            <ac:spMk id="6" creationId="{9A3E5935-7F5E-6B21-A43F-FEF4C99DF745}"/>
          </ac:spMkLst>
        </pc:spChg>
        <pc:spChg chg="mod ord">
          <ac:chgData name="Karoliina Mancuso" userId="f1aee61d-3a56-48e1-baef-1c26ab840860" providerId="ADAL" clId="{216A896B-F99D-41D1-98FD-1DBEAB94D6A5}" dt="2026-09-16T05:45:31.594" v="372" actId="790"/>
          <ac:spMkLst>
            <pc:docMk/>
            <pc:sldMk cId="3751106861" sldId="326"/>
            <ac:spMk id="7" creationId="{EB9A1CF4-7842-A303-C409-A757592631BC}"/>
          </ac:spMkLst>
        </pc:spChg>
        <pc:spChg chg="mod ord">
          <ac:chgData name="Karoliina Mancuso" userId="f1aee61d-3a56-48e1-baef-1c26ab840860" providerId="ADAL" clId="{216A896B-F99D-41D1-98FD-1DBEAB94D6A5}" dt="2026-09-16T05:45:31.594" v="372" actId="790"/>
          <ac:spMkLst>
            <pc:docMk/>
            <pc:sldMk cId="3751106861" sldId="326"/>
            <ac:spMk id="13" creationId="{5D6ED77A-6FB0-D803-973A-58406E6F6D53}"/>
          </ac:spMkLst>
        </pc:spChg>
        <pc:picChg chg="mod topLvl">
          <ac:chgData name="Karoliina Mancuso" userId="f1aee61d-3a56-48e1-baef-1c26ab840860" providerId="ADAL" clId="{216A896B-F99D-41D1-98FD-1DBEAB94D6A5}" dt="2026-09-14T09:54:51.261" v="105" actId="962"/>
          <ac:picMkLst>
            <pc:docMk/>
            <pc:sldMk cId="3751106861" sldId="326"/>
            <ac:picMk id="10" creationId="{E15F6C4F-2D10-672B-8807-54F1B6ADA7AA}"/>
          </ac:picMkLst>
        </pc:picChg>
      </pc:sldChg>
      <pc:sldChg chg="addSp delSp modSp mod">
        <pc:chgData name="Karoliina Mancuso" userId="f1aee61d-3a56-48e1-baef-1c26ab840860" providerId="ADAL" clId="{216A896B-F99D-41D1-98FD-1DBEAB94D6A5}" dt="2026-09-16T05:45:31.594" v="372" actId="790"/>
        <pc:sldMkLst>
          <pc:docMk/>
          <pc:sldMk cId="2668622518" sldId="328"/>
        </pc:sldMkLst>
        <pc:spChg chg="mod ord">
          <ac:chgData name="Karoliina Mancuso" userId="f1aee61d-3a56-48e1-baef-1c26ab840860" providerId="ADAL" clId="{216A896B-F99D-41D1-98FD-1DBEAB94D6A5}" dt="2026-09-16T05:45:31.594" v="372" actId="790"/>
          <ac:spMkLst>
            <pc:docMk/>
            <pc:sldMk cId="2668622518" sldId="328"/>
            <ac:spMk id="3" creationId="{59DAB669-8224-FFD4-A40B-1937A0244C2A}"/>
          </ac:spMkLst>
        </pc:spChg>
        <pc:spChg chg="ord">
          <ac:chgData name="Karoliina Mancuso" userId="f1aee61d-3a56-48e1-baef-1c26ab840860" providerId="ADAL" clId="{216A896B-F99D-41D1-98FD-1DBEAB94D6A5}" dt="2026-09-14T10:14:57.360" v="218" actId="13244"/>
          <ac:spMkLst>
            <pc:docMk/>
            <pc:sldMk cId="2668622518" sldId="328"/>
            <ac:spMk id="4" creationId="{D430C641-46D6-FBA6-6738-3432FEB7C114}"/>
          </ac:spMkLst>
        </pc:spChg>
        <pc:spChg chg="mod">
          <ac:chgData name="Karoliina Mancuso" userId="f1aee61d-3a56-48e1-baef-1c26ab840860" providerId="ADAL" clId="{216A896B-F99D-41D1-98FD-1DBEAB94D6A5}" dt="2026-09-16T05:45:31.594" v="372" actId="790"/>
          <ac:spMkLst>
            <pc:docMk/>
            <pc:sldMk cId="2668622518" sldId="328"/>
            <ac:spMk id="6" creationId="{1909FBF6-F202-2C99-461A-362C9723C45C}"/>
          </ac:spMkLst>
        </pc:spChg>
        <pc:spChg chg="mod">
          <ac:chgData name="Karoliina Mancuso" userId="f1aee61d-3a56-48e1-baef-1c26ab840860" providerId="ADAL" clId="{216A896B-F99D-41D1-98FD-1DBEAB94D6A5}" dt="2026-09-16T05:45:31.594" v="372" actId="790"/>
          <ac:spMkLst>
            <pc:docMk/>
            <pc:sldMk cId="2668622518" sldId="328"/>
            <ac:spMk id="7" creationId="{756283DB-CF37-4C45-D7FE-D119BCED20C0}"/>
          </ac:spMkLst>
        </pc:spChg>
        <pc:spChg chg="mod">
          <ac:chgData name="Karoliina Mancuso" userId="f1aee61d-3a56-48e1-baef-1c26ab840860" providerId="ADAL" clId="{216A896B-F99D-41D1-98FD-1DBEAB94D6A5}" dt="2026-09-14T10:18:14.086" v="221" actId="164"/>
          <ac:spMkLst>
            <pc:docMk/>
            <pc:sldMk cId="2668622518" sldId="328"/>
            <ac:spMk id="8" creationId="{FE75314C-C553-F934-5510-1437B4FCBF31}"/>
          </ac:spMkLst>
        </pc:spChg>
        <pc:spChg chg="mod">
          <ac:chgData name="Karoliina Mancuso" userId="f1aee61d-3a56-48e1-baef-1c26ab840860" providerId="ADAL" clId="{216A896B-F99D-41D1-98FD-1DBEAB94D6A5}" dt="2026-09-16T05:45:31.594" v="372" actId="790"/>
          <ac:spMkLst>
            <pc:docMk/>
            <pc:sldMk cId="2668622518" sldId="328"/>
            <ac:spMk id="9" creationId="{F068E00F-0E95-E764-0F18-8DC383410486}"/>
          </ac:spMkLst>
        </pc:spChg>
        <pc:spChg chg="mod">
          <ac:chgData name="Karoliina Mancuso" userId="f1aee61d-3a56-48e1-baef-1c26ab840860" providerId="ADAL" clId="{216A896B-F99D-41D1-98FD-1DBEAB94D6A5}" dt="2026-09-16T05:45:31.594" v="372" actId="790"/>
          <ac:spMkLst>
            <pc:docMk/>
            <pc:sldMk cId="2668622518" sldId="328"/>
            <ac:spMk id="11" creationId="{D34AD31F-10CB-873C-B3F1-17B39881F48D}"/>
          </ac:spMkLst>
        </pc:spChg>
        <pc:spChg chg="mod">
          <ac:chgData name="Karoliina Mancuso" userId="f1aee61d-3a56-48e1-baef-1c26ab840860" providerId="ADAL" clId="{216A896B-F99D-41D1-98FD-1DBEAB94D6A5}" dt="2026-09-16T05:45:31.594" v="372" actId="790"/>
          <ac:spMkLst>
            <pc:docMk/>
            <pc:sldMk cId="2668622518" sldId="328"/>
            <ac:spMk id="13" creationId="{250E9B96-79C4-094A-C0C3-007E3D4B6A38}"/>
          </ac:spMkLst>
        </pc:spChg>
        <pc:spChg chg="mod">
          <ac:chgData name="Karoliina Mancuso" userId="f1aee61d-3a56-48e1-baef-1c26ab840860" providerId="ADAL" clId="{216A896B-F99D-41D1-98FD-1DBEAB94D6A5}" dt="2026-09-16T05:45:31.594" v="372" actId="790"/>
          <ac:spMkLst>
            <pc:docMk/>
            <pc:sldMk cId="2668622518" sldId="328"/>
            <ac:spMk id="15" creationId="{9BAEB44C-0C7A-406F-468D-C0897B574B88}"/>
          </ac:spMkLst>
        </pc:spChg>
        <pc:spChg chg="mod">
          <ac:chgData name="Karoliina Mancuso" userId="f1aee61d-3a56-48e1-baef-1c26ab840860" providerId="ADAL" clId="{216A896B-F99D-41D1-98FD-1DBEAB94D6A5}" dt="2026-09-14T09:53:44.233" v="77" actId="18245"/>
          <ac:spMkLst>
            <pc:docMk/>
            <pc:sldMk cId="2668622518" sldId="328"/>
            <ac:spMk id="19" creationId="{715B5E5F-974D-BAD4-ACC5-429B8B3C890F}"/>
          </ac:spMkLst>
        </pc:spChg>
        <pc:spChg chg="mod">
          <ac:chgData name="Karoliina Mancuso" userId="f1aee61d-3a56-48e1-baef-1c26ab840860" providerId="ADAL" clId="{216A896B-F99D-41D1-98FD-1DBEAB94D6A5}" dt="2026-09-14T09:53:44.233" v="77" actId="18245"/>
          <ac:spMkLst>
            <pc:docMk/>
            <pc:sldMk cId="2668622518" sldId="328"/>
            <ac:spMk id="20" creationId="{434303AF-A877-31F9-9B8F-C7C06C4BB541}"/>
          </ac:spMkLst>
        </pc:spChg>
        <pc:spChg chg="mod ord">
          <ac:chgData name="Karoliina Mancuso" userId="f1aee61d-3a56-48e1-baef-1c26ab840860" providerId="ADAL" clId="{216A896B-F99D-41D1-98FD-1DBEAB94D6A5}" dt="2026-09-16T05:45:31.594" v="372" actId="790"/>
          <ac:spMkLst>
            <pc:docMk/>
            <pc:sldMk cId="2668622518" sldId="328"/>
            <ac:spMk id="21" creationId="{5C9F71E5-1105-F073-FF16-052D96A7EE1D}"/>
          </ac:spMkLst>
        </pc:spChg>
        <pc:spChg chg="mod">
          <ac:chgData name="Karoliina Mancuso" userId="f1aee61d-3a56-48e1-baef-1c26ab840860" providerId="ADAL" clId="{216A896B-F99D-41D1-98FD-1DBEAB94D6A5}" dt="2026-09-14T09:53:44.233" v="77" actId="18245"/>
          <ac:spMkLst>
            <pc:docMk/>
            <pc:sldMk cId="2668622518" sldId="328"/>
            <ac:spMk id="22" creationId="{7190BE0B-4004-7896-82CA-BD542E91CFB6}"/>
          </ac:spMkLst>
        </pc:spChg>
        <pc:spChg chg="mod">
          <ac:chgData name="Karoliina Mancuso" userId="f1aee61d-3a56-48e1-baef-1c26ab840860" providerId="ADAL" clId="{216A896B-F99D-41D1-98FD-1DBEAB94D6A5}" dt="2026-09-16T05:45:31.594" v="372" actId="790"/>
          <ac:spMkLst>
            <pc:docMk/>
            <pc:sldMk cId="2668622518" sldId="328"/>
            <ac:spMk id="24" creationId="{C77D9435-5050-F498-C80D-72BEE5BFE12A}"/>
          </ac:spMkLst>
        </pc:spChg>
        <pc:spChg chg="mod">
          <ac:chgData name="Karoliina Mancuso" userId="f1aee61d-3a56-48e1-baef-1c26ab840860" providerId="ADAL" clId="{216A896B-F99D-41D1-98FD-1DBEAB94D6A5}" dt="2026-09-16T05:45:31.594" v="372" actId="790"/>
          <ac:spMkLst>
            <pc:docMk/>
            <pc:sldMk cId="2668622518" sldId="328"/>
            <ac:spMk id="25" creationId="{8860B54D-8D02-DCAA-CC8E-08679B958626}"/>
          </ac:spMkLst>
        </pc:spChg>
        <pc:spChg chg="ord">
          <ac:chgData name="Karoliina Mancuso" userId="f1aee61d-3a56-48e1-baef-1c26ab840860" providerId="ADAL" clId="{216A896B-F99D-41D1-98FD-1DBEAB94D6A5}" dt="2026-09-14T10:13:57.674" v="212" actId="13244"/>
          <ac:spMkLst>
            <pc:docMk/>
            <pc:sldMk cId="2668622518" sldId="328"/>
            <ac:spMk id="26" creationId="{8F825462-B2E9-5214-5784-298251CDE561}"/>
          </ac:spMkLst>
        </pc:spChg>
        <pc:grpChg chg="mod">
          <ac:chgData name="Karoliina Mancuso" userId="f1aee61d-3a56-48e1-baef-1c26ab840860" providerId="ADAL" clId="{216A896B-F99D-41D1-98FD-1DBEAB94D6A5}" dt="2026-09-14T10:18:14.086" v="221" actId="164"/>
          <ac:grpSpMkLst>
            <pc:docMk/>
            <pc:sldMk cId="2668622518" sldId="328"/>
            <ac:grpSpMk id="10" creationId="{02EB2D9D-85F1-F2E9-215D-27BD95A1054A}"/>
          </ac:grpSpMkLst>
        </pc:grpChg>
        <pc:grpChg chg="mod">
          <ac:chgData name="Karoliina Mancuso" userId="f1aee61d-3a56-48e1-baef-1c26ab840860" providerId="ADAL" clId="{216A896B-F99D-41D1-98FD-1DBEAB94D6A5}" dt="2026-09-14T10:18:14.086" v="221" actId="164"/>
          <ac:grpSpMkLst>
            <pc:docMk/>
            <pc:sldMk cId="2668622518" sldId="328"/>
            <ac:grpSpMk id="23" creationId="{67BE3195-1759-4D46-A6E4-14E5642ED6ED}"/>
          </ac:grpSpMkLst>
        </pc:grpChg>
        <pc:grpChg chg="add mod ord">
          <ac:chgData name="Karoliina Mancuso" userId="f1aee61d-3a56-48e1-baef-1c26ab840860" providerId="ADAL" clId="{216A896B-F99D-41D1-98FD-1DBEAB94D6A5}" dt="2026-09-14T10:19:12.684" v="225" actId="962"/>
          <ac:grpSpMkLst>
            <pc:docMk/>
            <pc:sldMk cId="2668622518" sldId="328"/>
            <ac:grpSpMk id="27" creationId="{6DDBB294-61ED-FCD3-4C0A-A36A7A730EF5}"/>
          </ac:grpSpMkLst>
        </pc:grpChg>
      </pc:sldChg>
      <pc:sldChg chg="delSp modSp mod">
        <pc:chgData name="Karoliina Mancuso" userId="f1aee61d-3a56-48e1-baef-1c26ab840860" providerId="ADAL" clId="{216A896B-F99D-41D1-98FD-1DBEAB94D6A5}" dt="2026-09-16T05:45:31.594" v="372" actId="790"/>
        <pc:sldMkLst>
          <pc:docMk/>
          <pc:sldMk cId="3861442232" sldId="329"/>
        </pc:sldMkLst>
        <pc:spChg chg="mod">
          <ac:chgData name="Karoliina Mancuso" userId="f1aee61d-3a56-48e1-baef-1c26ab840860" providerId="ADAL" clId="{216A896B-F99D-41D1-98FD-1DBEAB94D6A5}" dt="2026-09-16T05:45:31.594" v="372" actId="790"/>
          <ac:spMkLst>
            <pc:docMk/>
            <pc:sldMk cId="3861442232" sldId="329"/>
            <ac:spMk id="3" creationId="{FF0A2DA2-E973-B629-51D0-46BF45F15331}"/>
          </ac:spMkLst>
        </pc:spChg>
        <pc:spChg chg="mod">
          <ac:chgData name="Karoliina Mancuso" userId="f1aee61d-3a56-48e1-baef-1c26ab840860" providerId="ADAL" clId="{216A896B-F99D-41D1-98FD-1DBEAB94D6A5}" dt="2026-09-16T05:45:31.594" v="372" actId="790"/>
          <ac:spMkLst>
            <pc:docMk/>
            <pc:sldMk cId="3861442232" sldId="329"/>
            <ac:spMk id="5" creationId="{F759C009-C26C-5478-77BA-C966810D33E1}"/>
          </ac:spMkLst>
        </pc:spChg>
        <pc:spChg chg="mod">
          <ac:chgData name="Karoliina Mancuso" userId="f1aee61d-3a56-48e1-baef-1c26ab840860" providerId="ADAL" clId="{216A896B-F99D-41D1-98FD-1DBEAB94D6A5}" dt="2026-09-16T05:45:31.594" v="372" actId="790"/>
          <ac:spMkLst>
            <pc:docMk/>
            <pc:sldMk cId="3861442232" sldId="329"/>
            <ac:spMk id="6" creationId="{3A9C31CD-1AA7-9DCD-F0A3-2E41C63C7A49}"/>
          </ac:spMkLst>
        </pc:spChg>
      </pc:sldChg>
      <pc:sldChg chg="modSp mod">
        <pc:chgData name="Karoliina Mancuso" userId="f1aee61d-3a56-48e1-baef-1c26ab840860" providerId="ADAL" clId="{216A896B-F99D-41D1-98FD-1DBEAB94D6A5}" dt="2026-09-16T05:45:31.594" v="372" actId="790"/>
        <pc:sldMkLst>
          <pc:docMk/>
          <pc:sldMk cId="3124028445" sldId="332"/>
        </pc:sldMkLst>
        <pc:spChg chg="mod">
          <ac:chgData name="Karoliina Mancuso" userId="f1aee61d-3a56-48e1-baef-1c26ab840860" providerId="ADAL" clId="{216A896B-F99D-41D1-98FD-1DBEAB94D6A5}" dt="2026-09-16T05:45:31.594" v="372" actId="790"/>
          <ac:spMkLst>
            <pc:docMk/>
            <pc:sldMk cId="3124028445" sldId="332"/>
            <ac:spMk id="2" creationId="{5CBEB9AC-5877-64DD-615D-299CDF4A24EB}"/>
          </ac:spMkLst>
        </pc:spChg>
        <pc:spChg chg="mod">
          <ac:chgData name="Karoliina Mancuso" userId="f1aee61d-3a56-48e1-baef-1c26ab840860" providerId="ADAL" clId="{216A896B-F99D-41D1-98FD-1DBEAB94D6A5}" dt="2026-09-16T05:45:31.594" v="372" actId="790"/>
          <ac:spMkLst>
            <pc:docMk/>
            <pc:sldMk cId="3124028445" sldId="332"/>
            <ac:spMk id="3" creationId="{35CC375B-A473-D27C-9A27-D1E502138922}"/>
          </ac:spMkLst>
        </pc:spChg>
        <pc:spChg chg="mod">
          <ac:chgData name="Karoliina Mancuso" userId="f1aee61d-3a56-48e1-baef-1c26ab840860" providerId="ADAL" clId="{216A896B-F99D-41D1-98FD-1DBEAB94D6A5}" dt="2026-09-16T05:45:31.594" v="372" actId="790"/>
          <ac:spMkLst>
            <pc:docMk/>
            <pc:sldMk cId="3124028445" sldId="332"/>
            <ac:spMk id="4" creationId="{9B5276D1-C45C-54E9-6BD0-E99F6C5F899D}"/>
          </ac:spMkLst>
        </pc:spChg>
        <pc:spChg chg="mod">
          <ac:chgData name="Karoliina Mancuso" userId="f1aee61d-3a56-48e1-baef-1c26ab840860" providerId="ADAL" clId="{216A896B-F99D-41D1-98FD-1DBEAB94D6A5}" dt="2026-09-16T05:45:31.594" v="372" actId="790"/>
          <ac:spMkLst>
            <pc:docMk/>
            <pc:sldMk cId="3124028445" sldId="332"/>
            <ac:spMk id="5" creationId="{58B3B7A5-A236-CF61-0FDE-244E7298C189}"/>
          </ac:spMkLst>
        </pc:spChg>
        <pc:spChg chg="mod ord">
          <ac:chgData name="Karoliina Mancuso" userId="f1aee61d-3a56-48e1-baef-1c26ab840860" providerId="ADAL" clId="{216A896B-F99D-41D1-98FD-1DBEAB94D6A5}" dt="2026-09-16T05:45:31.594" v="372" actId="790"/>
          <ac:spMkLst>
            <pc:docMk/>
            <pc:sldMk cId="3124028445" sldId="332"/>
            <ac:spMk id="7" creationId="{B2F14B07-B762-3470-D73F-FAF21006874B}"/>
          </ac:spMkLst>
        </pc:spChg>
        <pc:spChg chg="mod ord">
          <ac:chgData name="Karoliina Mancuso" userId="f1aee61d-3a56-48e1-baef-1c26ab840860" providerId="ADAL" clId="{216A896B-F99D-41D1-98FD-1DBEAB94D6A5}" dt="2026-09-16T05:45:31.594" v="372" actId="790"/>
          <ac:spMkLst>
            <pc:docMk/>
            <pc:sldMk cId="3124028445" sldId="332"/>
            <ac:spMk id="12" creationId="{8F292EB8-3A72-F27B-8465-3D5EABDC15A0}"/>
          </ac:spMkLst>
        </pc:spChg>
      </pc:sldChg>
      <pc:sldChg chg="delSp modSp mod">
        <pc:chgData name="Karoliina Mancuso" userId="f1aee61d-3a56-48e1-baef-1c26ab840860" providerId="ADAL" clId="{216A896B-F99D-41D1-98FD-1DBEAB94D6A5}" dt="2026-09-16T05:45:31.594" v="372" actId="790"/>
        <pc:sldMkLst>
          <pc:docMk/>
          <pc:sldMk cId="2320238750" sldId="333"/>
        </pc:sldMkLst>
        <pc:spChg chg="mod">
          <ac:chgData name="Karoliina Mancuso" userId="f1aee61d-3a56-48e1-baef-1c26ab840860" providerId="ADAL" clId="{216A896B-F99D-41D1-98FD-1DBEAB94D6A5}" dt="2026-09-16T05:45:31.594" v="372" actId="790"/>
          <ac:spMkLst>
            <pc:docMk/>
            <pc:sldMk cId="2320238750" sldId="333"/>
            <ac:spMk id="2" creationId="{5CBEB9AC-5877-64DD-615D-299CDF4A24EB}"/>
          </ac:spMkLst>
        </pc:spChg>
        <pc:spChg chg="mod">
          <ac:chgData name="Karoliina Mancuso" userId="f1aee61d-3a56-48e1-baef-1c26ab840860" providerId="ADAL" clId="{216A896B-F99D-41D1-98FD-1DBEAB94D6A5}" dt="2026-09-16T05:45:31.594" v="372" actId="790"/>
          <ac:spMkLst>
            <pc:docMk/>
            <pc:sldMk cId="2320238750" sldId="333"/>
            <ac:spMk id="3" creationId="{35CC375B-A473-D27C-9A27-D1E502138922}"/>
          </ac:spMkLst>
        </pc:spChg>
        <pc:spChg chg="mod">
          <ac:chgData name="Karoliina Mancuso" userId="f1aee61d-3a56-48e1-baef-1c26ab840860" providerId="ADAL" clId="{216A896B-F99D-41D1-98FD-1DBEAB94D6A5}" dt="2026-09-16T05:45:31.594" v="372" actId="790"/>
          <ac:spMkLst>
            <pc:docMk/>
            <pc:sldMk cId="2320238750" sldId="333"/>
            <ac:spMk id="4" creationId="{9B5276D1-C45C-54E9-6BD0-E99F6C5F899D}"/>
          </ac:spMkLst>
        </pc:spChg>
        <pc:spChg chg="mod">
          <ac:chgData name="Karoliina Mancuso" userId="f1aee61d-3a56-48e1-baef-1c26ab840860" providerId="ADAL" clId="{216A896B-F99D-41D1-98FD-1DBEAB94D6A5}" dt="2026-09-16T05:45:31.594" v="372" actId="790"/>
          <ac:spMkLst>
            <pc:docMk/>
            <pc:sldMk cId="2320238750" sldId="333"/>
            <ac:spMk id="5" creationId="{58B3B7A5-A236-CF61-0FDE-244E7298C189}"/>
          </ac:spMkLst>
        </pc:spChg>
        <pc:spChg chg="mod ord">
          <ac:chgData name="Karoliina Mancuso" userId="f1aee61d-3a56-48e1-baef-1c26ab840860" providerId="ADAL" clId="{216A896B-F99D-41D1-98FD-1DBEAB94D6A5}" dt="2026-09-16T05:45:31.594" v="372" actId="790"/>
          <ac:spMkLst>
            <pc:docMk/>
            <pc:sldMk cId="2320238750" sldId="333"/>
            <ac:spMk id="8" creationId="{77415D0E-310B-D1A6-8F1B-C2C9D3C8B83E}"/>
          </ac:spMkLst>
        </pc:spChg>
        <pc:spChg chg="mod ord topLvl">
          <ac:chgData name="Karoliina Mancuso" userId="f1aee61d-3a56-48e1-baef-1c26ab840860" providerId="ADAL" clId="{216A896B-F99D-41D1-98FD-1DBEAB94D6A5}" dt="2026-09-16T05:45:31.594" v="372" actId="790"/>
          <ac:spMkLst>
            <pc:docMk/>
            <pc:sldMk cId="2320238750" sldId="333"/>
            <ac:spMk id="15" creationId="{A3FCFF38-6E10-5409-0776-CCE6574D32F1}"/>
          </ac:spMkLst>
        </pc:spChg>
        <pc:spChg chg="mod ord">
          <ac:chgData name="Karoliina Mancuso" userId="f1aee61d-3a56-48e1-baef-1c26ab840860" providerId="ADAL" clId="{216A896B-F99D-41D1-98FD-1DBEAB94D6A5}" dt="2026-09-16T05:45:31.594" v="372" actId="790"/>
          <ac:spMkLst>
            <pc:docMk/>
            <pc:sldMk cId="2320238750" sldId="333"/>
            <ac:spMk id="18" creationId="{A88A1BD9-8B7C-152A-0C87-B6F05D2A7E18}"/>
          </ac:spMkLst>
        </pc:spChg>
        <pc:graphicFrameChg chg="ord modGraphic">
          <ac:chgData name="Karoliina Mancuso" userId="f1aee61d-3a56-48e1-baef-1c26ab840860" providerId="ADAL" clId="{216A896B-F99D-41D1-98FD-1DBEAB94D6A5}" dt="2026-09-16T05:45:31.594" v="372" actId="790"/>
          <ac:graphicFrameMkLst>
            <pc:docMk/>
            <pc:sldMk cId="2320238750" sldId="333"/>
            <ac:graphicFrameMk id="7" creationId="{2B3A9ADD-D5F9-25FD-1C92-5049742ECD64}"/>
          </ac:graphicFrameMkLst>
        </pc:graphicFrameChg>
        <pc:picChg chg="mod ord topLvl">
          <ac:chgData name="Karoliina Mancuso" userId="f1aee61d-3a56-48e1-baef-1c26ab840860" providerId="ADAL" clId="{216A896B-F99D-41D1-98FD-1DBEAB94D6A5}" dt="2026-09-14T10:21:44.099" v="235" actId="13244"/>
          <ac:picMkLst>
            <pc:docMk/>
            <pc:sldMk cId="2320238750" sldId="333"/>
            <ac:picMk id="16" creationId="{9848F32D-DB7C-67AF-A931-246D4E255B25}"/>
          </ac:picMkLst>
        </pc:picChg>
      </pc:sldChg>
      <pc:sldChg chg="delSp modSp mod">
        <pc:chgData name="Karoliina Mancuso" userId="f1aee61d-3a56-48e1-baef-1c26ab840860" providerId="ADAL" clId="{216A896B-F99D-41D1-98FD-1DBEAB94D6A5}" dt="2026-09-16T05:45:31.594" v="372" actId="790"/>
        <pc:sldMkLst>
          <pc:docMk/>
          <pc:sldMk cId="3973038028" sldId="334"/>
        </pc:sldMkLst>
        <pc:spChg chg="mod ord">
          <ac:chgData name="Karoliina Mancuso" userId="f1aee61d-3a56-48e1-baef-1c26ab840860" providerId="ADAL" clId="{216A896B-F99D-41D1-98FD-1DBEAB94D6A5}" dt="2026-09-14T10:23:17.921" v="241" actId="13244"/>
          <ac:spMkLst>
            <pc:docMk/>
            <pc:sldMk cId="3973038028" sldId="334"/>
            <ac:spMk id="4" creationId="{9B5276D1-C45C-54E9-6BD0-E99F6C5F899D}"/>
          </ac:spMkLst>
        </pc:spChg>
        <pc:spChg chg="mod ord">
          <ac:chgData name="Karoliina Mancuso" userId="f1aee61d-3a56-48e1-baef-1c26ab840860" providerId="ADAL" clId="{216A896B-F99D-41D1-98FD-1DBEAB94D6A5}" dt="2026-09-16T05:45:31.594" v="372" actId="790"/>
          <ac:spMkLst>
            <pc:docMk/>
            <pc:sldMk cId="3973038028" sldId="334"/>
            <ac:spMk id="5" creationId="{58B3B7A5-A236-CF61-0FDE-244E7298C189}"/>
          </ac:spMkLst>
        </pc:spChg>
        <pc:spChg chg="mod">
          <ac:chgData name="Karoliina Mancuso" userId="f1aee61d-3a56-48e1-baef-1c26ab840860" providerId="ADAL" clId="{216A896B-F99D-41D1-98FD-1DBEAB94D6A5}" dt="2026-09-16T05:45:31.594" v="372" actId="790"/>
          <ac:spMkLst>
            <pc:docMk/>
            <pc:sldMk cId="3973038028" sldId="334"/>
            <ac:spMk id="6" creationId="{B09C4DAE-F2FA-8700-59B1-AE4FB20EC870}"/>
          </ac:spMkLst>
        </pc:spChg>
        <pc:spChg chg="mod topLvl">
          <ac:chgData name="Karoliina Mancuso" userId="f1aee61d-3a56-48e1-baef-1c26ab840860" providerId="ADAL" clId="{216A896B-F99D-41D1-98FD-1DBEAB94D6A5}" dt="2026-09-16T05:45:31.594" v="372" actId="790"/>
          <ac:spMkLst>
            <pc:docMk/>
            <pc:sldMk cId="3973038028" sldId="334"/>
            <ac:spMk id="7" creationId="{16A13938-3DF1-3D06-8655-C9776436BBE4}"/>
          </ac:spMkLst>
        </pc:spChg>
        <pc:spChg chg="mod topLvl">
          <ac:chgData name="Karoliina Mancuso" userId="f1aee61d-3a56-48e1-baef-1c26ab840860" providerId="ADAL" clId="{216A896B-F99D-41D1-98FD-1DBEAB94D6A5}" dt="2026-09-16T05:45:31.594" v="372" actId="790"/>
          <ac:spMkLst>
            <pc:docMk/>
            <pc:sldMk cId="3973038028" sldId="334"/>
            <ac:spMk id="8" creationId="{B8C14745-A65E-8FDE-52AF-B42B15EAC125}"/>
          </ac:spMkLst>
        </pc:spChg>
        <pc:spChg chg="mod topLvl">
          <ac:chgData name="Karoliina Mancuso" userId="f1aee61d-3a56-48e1-baef-1c26ab840860" providerId="ADAL" clId="{216A896B-F99D-41D1-98FD-1DBEAB94D6A5}" dt="2026-09-16T05:45:31.594" v="372" actId="790"/>
          <ac:spMkLst>
            <pc:docMk/>
            <pc:sldMk cId="3973038028" sldId="334"/>
            <ac:spMk id="9" creationId="{760A41B2-BF09-393F-0C8B-1F569AB57D65}"/>
          </ac:spMkLst>
        </pc:spChg>
        <pc:spChg chg="mod topLvl">
          <ac:chgData name="Karoliina Mancuso" userId="f1aee61d-3a56-48e1-baef-1c26ab840860" providerId="ADAL" clId="{216A896B-F99D-41D1-98FD-1DBEAB94D6A5}" dt="2026-09-16T05:45:31.594" v="372" actId="790"/>
          <ac:spMkLst>
            <pc:docMk/>
            <pc:sldMk cId="3973038028" sldId="334"/>
            <ac:spMk id="10" creationId="{920E4AF7-B01F-AD4E-0D80-7F8D87BDA727}"/>
          </ac:spMkLst>
        </pc:spChg>
        <pc:spChg chg="mod topLvl">
          <ac:chgData name="Karoliina Mancuso" userId="f1aee61d-3a56-48e1-baef-1c26ab840860" providerId="ADAL" clId="{216A896B-F99D-41D1-98FD-1DBEAB94D6A5}" dt="2026-09-16T05:45:31.594" v="372" actId="790"/>
          <ac:spMkLst>
            <pc:docMk/>
            <pc:sldMk cId="3973038028" sldId="334"/>
            <ac:spMk id="11" creationId="{94949B48-AA59-B595-8A6F-9C977AA2981E}"/>
          </ac:spMkLst>
        </pc:spChg>
        <pc:spChg chg="mod ord topLvl">
          <ac:chgData name="Karoliina Mancuso" userId="f1aee61d-3a56-48e1-baef-1c26ab840860" providerId="ADAL" clId="{216A896B-F99D-41D1-98FD-1DBEAB94D6A5}" dt="2026-09-16T05:45:31.594" v="372" actId="790"/>
          <ac:spMkLst>
            <pc:docMk/>
            <pc:sldMk cId="3973038028" sldId="334"/>
            <ac:spMk id="12" creationId="{7B9AF4AC-FB19-E89E-33A0-8C05161EB963}"/>
          </ac:spMkLst>
        </pc:spChg>
        <pc:spChg chg="mod topLvl">
          <ac:chgData name="Karoliina Mancuso" userId="f1aee61d-3a56-48e1-baef-1c26ab840860" providerId="ADAL" clId="{216A896B-F99D-41D1-98FD-1DBEAB94D6A5}" dt="2026-09-15T12:50:45.878" v="371" actId="207"/>
          <ac:spMkLst>
            <pc:docMk/>
            <pc:sldMk cId="3973038028" sldId="334"/>
            <ac:spMk id="13" creationId="{6FE4BC8B-7682-02F6-1A9A-BBD43DC3FD2D}"/>
          </ac:spMkLst>
        </pc:spChg>
        <pc:spChg chg="mod ord topLvl">
          <ac:chgData name="Karoliina Mancuso" userId="f1aee61d-3a56-48e1-baef-1c26ab840860" providerId="ADAL" clId="{216A896B-F99D-41D1-98FD-1DBEAB94D6A5}" dt="2026-09-16T05:45:31.594" v="372" actId="790"/>
          <ac:spMkLst>
            <pc:docMk/>
            <pc:sldMk cId="3973038028" sldId="334"/>
            <ac:spMk id="47" creationId="{A767B6AA-973D-9994-8FE3-4E53E993CDAE}"/>
          </ac:spMkLst>
        </pc:spChg>
        <pc:spChg chg="mod ord">
          <ac:chgData name="Karoliina Mancuso" userId="f1aee61d-3a56-48e1-baef-1c26ab840860" providerId="ADAL" clId="{216A896B-F99D-41D1-98FD-1DBEAB94D6A5}" dt="2026-09-16T05:45:31.594" v="372" actId="790"/>
          <ac:spMkLst>
            <pc:docMk/>
            <pc:sldMk cId="3973038028" sldId="334"/>
            <ac:spMk id="50" creationId="{54C88827-A5F2-BA66-EC37-5A0AC90DCB35}"/>
          </ac:spMkLst>
        </pc:spChg>
        <pc:picChg chg="mod ord topLvl">
          <ac:chgData name="Karoliina Mancuso" userId="f1aee61d-3a56-48e1-baef-1c26ab840860" providerId="ADAL" clId="{216A896B-F99D-41D1-98FD-1DBEAB94D6A5}" dt="2026-09-14T10:23:03.891" v="240" actId="13244"/>
          <ac:picMkLst>
            <pc:docMk/>
            <pc:sldMk cId="3973038028" sldId="334"/>
            <ac:picMk id="48" creationId="{369722B8-2A57-7D5F-7763-41AD8F43872F}"/>
          </ac:picMkLst>
        </pc:picChg>
        <pc:cxnChg chg="mod">
          <ac:chgData name="Karoliina Mancuso" userId="f1aee61d-3a56-48e1-baef-1c26ab840860" providerId="ADAL" clId="{216A896B-F99D-41D1-98FD-1DBEAB94D6A5}" dt="2026-09-14T09:54:16.046" v="86" actId="962"/>
          <ac:cxnSpMkLst>
            <pc:docMk/>
            <pc:sldMk cId="3973038028" sldId="334"/>
            <ac:cxnSpMk id="18" creationId="{D56BED98-F29F-94BE-CC57-E628F1034384}"/>
          </ac:cxnSpMkLst>
        </pc:cxnChg>
        <pc:cxnChg chg="mod topLvl">
          <ac:chgData name="Karoliina Mancuso" userId="f1aee61d-3a56-48e1-baef-1c26ab840860" providerId="ADAL" clId="{216A896B-F99D-41D1-98FD-1DBEAB94D6A5}" dt="2026-09-14T09:54:17.029" v="87" actId="962"/>
          <ac:cxnSpMkLst>
            <pc:docMk/>
            <pc:sldMk cId="3973038028" sldId="334"/>
            <ac:cxnSpMk id="20" creationId="{F63D0CD4-A890-7622-0A4C-685DD5E1265B}"/>
          </ac:cxnSpMkLst>
        </pc:cxnChg>
        <pc:cxnChg chg="mod">
          <ac:chgData name="Karoliina Mancuso" userId="f1aee61d-3a56-48e1-baef-1c26ab840860" providerId="ADAL" clId="{216A896B-F99D-41D1-98FD-1DBEAB94D6A5}" dt="2026-09-14T09:54:17.737" v="88" actId="962"/>
          <ac:cxnSpMkLst>
            <pc:docMk/>
            <pc:sldMk cId="3973038028" sldId="334"/>
            <ac:cxnSpMk id="23" creationId="{02D1644E-B0A5-384F-A77F-28174D0A0ADC}"/>
          </ac:cxnSpMkLst>
        </pc:cxnChg>
        <pc:cxnChg chg="mod">
          <ac:chgData name="Karoliina Mancuso" userId="f1aee61d-3a56-48e1-baef-1c26ab840860" providerId="ADAL" clId="{216A896B-F99D-41D1-98FD-1DBEAB94D6A5}" dt="2026-09-14T09:54:18.385" v="89" actId="962"/>
          <ac:cxnSpMkLst>
            <pc:docMk/>
            <pc:sldMk cId="3973038028" sldId="334"/>
            <ac:cxnSpMk id="27" creationId="{88BB6CEA-247F-8BD1-8B9B-55259FB838BA}"/>
          </ac:cxnSpMkLst>
        </pc:cxnChg>
        <pc:cxnChg chg="mod">
          <ac:chgData name="Karoliina Mancuso" userId="f1aee61d-3a56-48e1-baef-1c26ab840860" providerId="ADAL" clId="{216A896B-F99D-41D1-98FD-1DBEAB94D6A5}" dt="2026-09-14T09:54:18.885" v="90" actId="962"/>
          <ac:cxnSpMkLst>
            <pc:docMk/>
            <pc:sldMk cId="3973038028" sldId="334"/>
            <ac:cxnSpMk id="30" creationId="{8616E804-1D34-AE74-3FD0-2913E8B2CD30}"/>
          </ac:cxnSpMkLst>
        </pc:cxnChg>
        <pc:cxnChg chg="mod topLvl">
          <ac:chgData name="Karoliina Mancuso" userId="f1aee61d-3a56-48e1-baef-1c26ab840860" providerId="ADAL" clId="{216A896B-F99D-41D1-98FD-1DBEAB94D6A5}" dt="2026-09-14T09:54:19.514" v="91" actId="962"/>
          <ac:cxnSpMkLst>
            <pc:docMk/>
            <pc:sldMk cId="3973038028" sldId="334"/>
            <ac:cxnSpMk id="33" creationId="{88445A1F-3E61-4D37-5C2E-6D14A73F1C87}"/>
          </ac:cxnSpMkLst>
        </pc:cxnChg>
      </pc:sldChg>
      <pc:sldChg chg="modSp mod">
        <pc:chgData name="Karoliina Mancuso" userId="f1aee61d-3a56-48e1-baef-1c26ab840860" providerId="ADAL" clId="{216A896B-F99D-41D1-98FD-1DBEAB94D6A5}" dt="2026-09-16T05:45:31.594" v="372" actId="790"/>
        <pc:sldMkLst>
          <pc:docMk/>
          <pc:sldMk cId="1853284037" sldId="335"/>
        </pc:sldMkLst>
        <pc:spChg chg="mod">
          <ac:chgData name="Karoliina Mancuso" userId="f1aee61d-3a56-48e1-baef-1c26ab840860" providerId="ADAL" clId="{216A896B-F99D-41D1-98FD-1DBEAB94D6A5}" dt="2026-09-16T05:45:31.594" v="372" actId="790"/>
          <ac:spMkLst>
            <pc:docMk/>
            <pc:sldMk cId="1853284037" sldId="335"/>
            <ac:spMk id="2" creationId="{5CBEB9AC-5877-64DD-615D-299CDF4A24EB}"/>
          </ac:spMkLst>
        </pc:spChg>
        <pc:spChg chg="mod">
          <ac:chgData name="Karoliina Mancuso" userId="f1aee61d-3a56-48e1-baef-1c26ab840860" providerId="ADAL" clId="{216A896B-F99D-41D1-98FD-1DBEAB94D6A5}" dt="2026-09-16T05:45:31.594" v="372" actId="790"/>
          <ac:spMkLst>
            <pc:docMk/>
            <pc:sldMk cId="1853284037" sldId="335"/>
            <ac:spMk id="3" creationId="{35CC375B-A473-D27C-9A27-D1E502138922}"/>
          </ac:spMkLst>
        </pc:spChg>
        <pc:spChg chg="mod">
          <ac:chgData name="Karoliina Mancuso" userId="f1aee61d-3a56-48e1-baef-1c26ab840860" providerId="ADAL" clId="{216A896B-F99D-41D1-98FD-1DBEAB94D6A5}" dt="2026-09-16T05:45:31.594" v="372" actId="790"/>
          <ac:spMkLst>
            <pc:docMk/>
            <pc:sldMk cId="1853284037" sldId="335"/>
            <ac:spMk id="4" creationId="{9B5276D1-C45C-54E9-6BD0-E99F6C5F899D}"/>
          </ac:spMkLst>
        </pc:spChg>
        <pc:spChg chg="mod">
          <ac:chgData name="Karoliina Mancuso" userId="f1aee61d-3a56-48e1-baef-1c26ab840860" providerId="ADAL" clId="{216A896B-F99D-41D1-98FD-1DBEAB94D6A5}" dt="2026-09-16T05:45:31.594" v="372" actId="790"/>
          <ac:spMkLst>
            <pc:docMk/>
            <pc:sldMk cId="1853284037" sldId="335"/>
            <ac:spMk id="5" creationId="{58B3B7A5-A236-CF61-0FDE-244E7298C189}"/>
          </ac:spMkLst>
        </pc:spChg>
        <pc:spChg chg="mod ord">
          <ac:chgData name="Karoliina Mancuso" userId="f1aee61d-3a56-48e1-baef-1c26ab840860" providerId="ADAL" clId="{216A896B-F99D-41D1-98FD-1DBEAB94D6A5}" dt="2026-09-16T05:45:31.594" v="372" actId="790"/>
          <ac:spMkLst>
            <pc:docMk/>
            <pc:sldMk cId="1853284037" sldId="335"/>
            <ac:spMk id="6" creationId="{D3754DFD-F730-D0BA-D1E4-2CF8E99C4C2F}"/>
          </ac:spMkLst>
        </pc:spChg>
        <pc:spChg chg="mod ord">
          <ac:chgData name="Karoliina Mancuso" userId="f1aee61d-3a56-48e1-baef-1c26ab840860" providerId="ADAL" clId="{216A896B-F99D-41D1-98FD-1DBEAB94D6A5}" dt="2026-09-16T05:45:31.594" v="372" actId="790"/>
          <ac:spMkLst>
            <pc:docMk/>
            <pc:sldMk cId="1853284037" sldId="335"/>
            <ac:spMk id="10" creationId="{36073CAB-0B89-AE0E-7808-5619EAB2333A}"/>
          </ac:spMkLst>
        </pc:spChg>
        <pc:spChg chg="mod ord">
          <ac:chgData name="Karoliina Mancuso" userId="f1aee61d-3a56-48e1-baef-1c26ab840860" providerId="ADAL" clId="{216A896B-F99D-41D1-98FD-1DBEAB94D6A5}" dt="2026-09-16T05:45:31.594" v="372" actId="790"/>
          <ac:spMkLst>
            <pc:docMk/>
            <pc:sldMk cId="1853284037" sldId="335"/>
            <ac:spMk id="13" creationId="{9716B08B-371C-9969-65C8-188BDDE90CB4}"/>
          </ac:spMkLst>
        </pc:spChg>
      </pc:sldChg>
      <pc:sldChg chg="modSp mod">
        <pc:chgData name="Karoliina Mancuso" userId="f1aee61d-3a56-48e1-baef-1c26ab840860" providerId="ADAL" clId="{216A896B-F99D-41D1-98FD-1DBEAB94D6A5}" dt="2026-09-16T05:45:31.594" v="372" actId="790"/>
        <pc:sldMkLst>
          <pc:docMk/>
          <pc:sldMk cId="3856213875" sldId="336"/>
        </pc:sldMkLst>
        <pc:spChg chg="mod">
          <ac:chgData name="Karoliina Mancuso" userId="f1aee61d-3a56-48e1-baef-1c26ab840860" providerId="ADAL" clId="{216A896B-F99D-41D1-98FD-1DBEAB94D6A5}" dt="2026-09-16T05:45:31.594" v="372" actId="790"/>
          <ac:spMkLst>
            <pc:docMk/>
            <pc:sldMk cId="3856213875" sldId="336"/>
            <ac:spMk id="2" creationId="{5CBEB9AC-5877-64DD-615D-299CDF4A24EB}"/>
          </ac:spMkLst>
        </pc:spChg>
        <pc:spChg chg="mod">
          <ac:chgData name="Karoliina Mancuso" userId="f1aee61d-3a56-48e1-baef-1c26ab840860" providerId="ADAL" clId="{216A896B-F99D-41D1-98FD-1DBEAB94D6A5}" dt="2026-09-16T05:45:31.594" v="372" actId="790"/>
          <ac:spMkLst>
            <pc:docMk/>
            <pc:sldMk cId="3856213875" sldId="336"/>
            <ac:spMk id="3" creationId="{35CC375B-A473-D27C-9A27-D1E502138922}"/>
          </ac:spMkLst>
        </pc:spChg>
        <pc:spChg chg="mod">
          <ac:chgData name="Karoliina Mancuso" userId="f1aee61d-3a56-48e1-baef-1c26ab840860" providerId="ADAL" clId="{216A896B-F99D-41D1-98FD-1DBEAB94D6A5}" dt="2026-09-16T05:45:31.594" v="372" actId="790"/>
          <ac:spMkLst>
            <pc:docMk/>
            <pc:sldMk cId="3856213875" sldId="336"/>
            <ac:spMk id="4" creationId="{9B5276D1-C45C-54E9-6BD0-E99F6C5F899D}"/>
          </ac:spMkLst>
        </pc:spChg>
        <pc:spChg chg="mod">
          <ac:chgData name="Karoliina Mancuso" userId="f1aee61d-3a56-48e1-baef-1c26ab840860" providerId="ADAL" clId="{216A896B-F99D-41D1-98FD-1DBEAB94D6A5}" dt="2026-09-16T05:45:31.594" v="372" actId="790"/>
          <ac:spMkLst>
            <pc:docMk/>
            <pc:sldMk cId="3856213875" sldId="336"/>
            <ac:spMk id="5" creationId="{58B3B7A5-A236-CF61-0FDE-244E7298C189}"/>
          </ac:spMkLst>
        </pc:spChg>
        <pc:spChg chg="mod ord">
          <ac:chgData name="Karoliina Mancuso" userId="f1aee61d-3a56-48e1-baef-1c26ab840860" providerId="ADAL" clId="{216A896B-F99D-41D1-98FD-1DBEAB94D6A5}" dt="2026-09-16T05:45:31.594" v="372" actId="790"/>
          <ac:spMkLst>
            <pc:docMk/>
            <pc:sldMk cId="3856213875" sldId="336"/>
            <ac:spMk id="7" creationId="{E0623899-BE9F-1140-6709-115E9BB0D9CE}"/>
          </ac:spMkLst>
        </pc:spChg>
        <pc:spChg chg="mod ord">
          <ac:chgData name="Karoliina Mancuso" userId="f1aee61d-3a56-48e1-baef-1c26ab840860" providerId="ADAL" clId="{216A896B-F99D-41D1-98FD-1DBEAB94D6A5}" dt="2026-09-16T05:45:31.594" v="372" actId="790"/>
          <ac:spMkLst>
            <pc:docMk/>
            <pc:sldMk cId="3856213875" sldId="336"/>
            <ac:spMk id="8" creationId="{202B1805-B280-F8E7-0F80-68A19C17D033}"/>
          </ac:spMkLst>
        </pc:spChg>
        <pc:spChg chg="mod ord">
          <ac:chgData name="Karoliina Mancuso" userId="f1aee61d-3a56-48e1-baef-1c26ab840860" providerId="ADAL" clId="{216A896B-F99D-41D1-98FD-1DBEAB94D6A5}" dt="2026-09-16T05:45:31.594" v="372" actId="790"/>
          <ac:spMkLst>
            <pc:docMk/>
            <pc:sldMk cId="3856213875" sldId="336"/>
            <ac:spMk id="10" creationId="{1BE6FEE2-7C5A-C211-D075-5571E14AACF1}"/>
          </ac:spMkLst>
        </pc:spChg>
      </pc:sldChg>
      <pc:sldChg chg="delSp modSp mod">
        <pc:chgData name="Karoliina Mancuso" userId="f1aee61d-3a56-48e1-baef-1c26ab840860" providerId="ADAL" clId="{216A896B-F99D-41D1-98FD-1DBEAB94D6A5}" dt="2026-09-16T05:45:31.594" v="372" actId="790"/>
        <pc:sldMkLst>
          <pc:docMk/>
          <pc:sldMk cId="1323903829" sldId="337"/>
        </pc:sldMkLst>
        <pc:spChg chg="mod">
          <ac:chgData name="Karoliina Mancuso" userId="f1aee61d-3a56-48e1-baef-1c26ab840860" providerId="ADAL" clId="{216A896B-F99D-41D1-98FD-1DBEAB94D6A5}" dt="2026-09-16T05:45:31.594" v="372" actId="790"/>
          <ac:spMkLst>
            <pc:docMk/>
            <pc:sldMk cId="1323903829" sldId="337"/>
            <ac:spMk id="3" creationId="{FF0A2DA2-E973-B629-51D0-46BF45F15331}"/>
          </ac:spMkLst>
        </pc:spChg>
        <pc:spChg chg="mod">
          <ac:chgData name="Karoliina Mancuso" userId="f1aee61d-3a56-48e1-baef-1c26ab840860" providerId="ADAL" clId="{216A896B-F99D-41D1-98FD-1DBEAB94D6A5}" dt="2026-09-16T05:45:31.594" v="372" actId="790"/>
          <ac:spMkLst>
            <pc:docMk/>
            <pc:sldMk cId="1323903829" sldId="337"/>
            <ac:spMk id="5" creationId="{F759C009-C26C-5478-77BA-C966810D33E1}"/>
          </ac:spMkLst>
        </pc:spChg>
        <pc:spChg chg="mod">
          <ac:chgData name="Karoliina Mancuso" userId="f1aee61d-3a56-48e1-baef-1c26ab840860" providerId="ADAL" clId="{216A896B-F99D-41D1-98FD-1DBEAB94D6A5}" dt="2026-09-16T05:45:31.594" v="372" actId="790"/>
          <ac:spMkLst>
            <pc:docMk/>
            <pc:sldMk cId="1323903829" sldId="337"/>
            <ac:spMk id="6" creationId="{3A9C31CD-1AA7-9DCD-F0A3-2E41C63C7A49}"/>
          </ac:spMkLst>
        </pc:spChg>
      </pc:sldChg>
      <pc:sldChg chg="delSp modSp mod">
        <pc:chgData name="Karoliina Mancuso" userId="f1aee61d-3a56-48e1-baef-1c26ab840860" providerId="ADAL" clId="{216A896B-F99D-41D1-98FD-1DBEAB94D6A5}" dt="2026-09-16T05:45:31.594" v="372" actId="790"/>
        <pc:sldMkLst>
          <pc:docMk/>
          <pc:sldMk cId="761673130" sldId="339"/>
        </pc:sldMkLst>
        <pc:spChg chg="mod">
          <ac:chgData name="Karoliina Mancuso" userId="f1aee61d-3a56-48e1-baef-1c26ab840860" providerId="ADAL" clId="{216A896B-F99D-41D1-98FD-1DBEAB94D6A5}" dt="2026-09-16T05:45:31.594" v="372" actId="790"/>
          <ac:spMkLst>
            <pc:docMk/>
            <pc:sldMk cId="761673130" sldId="339"/>
            <ac:spMk id="2" creationId="{4690C083-16C7-7FB6-1AD0-E865A05D8CE1}"/>
          </ac:spMkLst>
        </pc:spChg>
        <pc:spChg chg="mod ord">
          <ac:chgData name="Karoliina Mancuso" userId="f1aee61d-3a56-48e1-baef-1c26ab840860" providerId="ADAL" clId="{216A896B-F99D-41D1-98FD-1DBEAB94D6A5}" dt="2026-09-16T05:45:31.594" v="372" actId="790"/>
          <ac:spMkLst>
            <pc:docMk/>
            <pc:sldMk cId="761673130" sldId="339"/>
            <ac:spMk id="3" creationId="{F75470AC-D7D5-6DFB-E463-A3E45634FB71}"/>
          </ac:spMkLst>
        </pc:spChg>
        <pc:spChg chg="mod">
          <ac:chgData name="Karoliina Mancuso" userId="f1aee61d-3a56-48e1-baef-1c26ab840860" providerId="ADAL" clId="{216A896B-F99D-41D1-98FD-1DBEAB94D6A5}" dt="2026-09-16T05:45:31.594" v="372" actId="790"/>
          <ac:spMkLst>
            <pc:docMk/>
            <pc:sldMk cId="761673130" sldId="339"/>
            <ac:spMk id="4" creationId="{989BA3FA-65BF-F91B-5DAB-7B96AD5EF54C}"/>
          </ac:spMkLst>
        </pc:spChg>
        <pc:spChg chg="mod">
          <ac:chgData name="Karoliina Mancuso" userId="f1aee61d-3a56-48e1-baef-1c26ab840860" providerId="ADAL" clId="{216A896B-F99D-41D1-98FD-1DBEAB94D6A5}" dt="2026-09-16T05:45:31.594" v="372" actId="790"/>
          <ac:spMkLst>
            <pc:docMk/>
            <pc:sldMk cId="761673130" sldId="339"/>
            <ac:spMk id="5" creationId="{F9C02155-9631-764E-55CB-9AC74D1FEFA4}"/>
          </ac:spMkLst>
        </pc:spChg>
        <pc:spChg chg="mod">
          <ac:chgData name="Karoliina Mancuso" userId="f1aee61d-3a56-48e1-baef-1c26ab840860" providerId="ADAL" clId="{216A896B-F99D-41D1-98FD-1DBEAB94D6A5}" dt="2026-09-16T05:45:31.594" v="372" actId="790"/>
          <ac:spMkLst>
            <pc:docMk/>
            <pc:sldMk cId="761673130" sldId="339"/>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761673130" sldId="339"/>
            <ac:spMk id="11" creationId="{9FAAAF52-866A-20EE-CF5A-3AAF4826B79A}"/>
          </ac:spMkLst>
        </pc:spChg>
        <pc:spChg chg="mod ord">
          <ac:chgData name="Karoliina Mancuso" userId="f1aee61d-3a56-48e1-baef-1c26ab840860" providerId="ADAL" clId="{216A896B-F99D-41D1-98FD-1DBEAB94D6A5}" dt="2026-09-16T05:45:31.594" v="372" actId="790"/>
          <ac:spMkLst>
            <pc:docMk/>
            <pc:sldMk cId="761673130" sldId="339"/>
            <ac:spMk id="14" creationId="{1A37CD18-DA0C-22A6-FA3B-FAFE1F770663}"/>
          </ac:spMkLst>
        </pc:spChg>
        <pc:picChg chg="mod ord topLvl">
          <ac:chgData name="Karoliina Mancuso" userId="f1aee61d-3a56-48e1-baef-1c26ab840860" providerId="ADAL" clId="{216A896B-F99D-41D1-98FD-1DBEAB94D6A5}" dt="2026-09-14T10:12:11.169" v="204" actId="13244"/>
          <ac:picMkLst>
            <pc:docMk/>
            <pc:sldMk cId="761673130" sldId="339"/>
            <ac:picMk id="12" creationId="{DB653A13-73EB-615C-E501-A5979A1EDC34}"/>
          </ac:picMkLst>
        </pc:picChg>
      </pc:sldChg>
      <pc:sldChg chg="delSp modSp mod">
        <pc:chgData name="Karoliina Mancuso" userId="f1aee61d-3a56-48e1-baef-1c26ab840860" providerId="ADAL" clId="{216A896B-F99D-41D1-98FD-1DBEAB94D6A5}" dt="2026-09-16T05:45:31.594" v="372" actId="790"/>
        <pc:sldMkLst>
          <pc:docMk/>
          <pc:sldMk cId="1839059074" sldId="340"/>
        </pc:sldMkLst>
        <pc:spChg chg="mod">
          <ac:chgData name="Karoliina Mancuso" userId="f1aee61d-3a56-48e1-baef-1c26ab840860" providerId="ADAL" clId="{216A896B-F99D-41D1-98FD-1DBEAB94D6A5}" dt="2026-09-16T05:45:31.594" v="372" actId="790"/>
          <ac:spMkLst>
            <pc:docMk/>
            <pc:sldMk cId="1839059074" sldId="340"/>
            <ac:spMk id="2" creationId="{4690C083-16C7-7FB6-1AD0-E865A05D8CE1}"/>
          </ac:spMkLst>
        </pc:spChg>
        <pc:spChg chg="mod ord">
          <ac:chgData name="Karoliina Mancuso" userId="f1aee61d-3a56-48e1-baef-1c26ab840860" providerId="ADAL" clId="{216A896B-F99D-41D1-98FD-1DBEAB94D6A5}" dt="2026-09-16T05:45:31.594" v="372" actId="790"/>
          <ac:spMkLst>
            <pc:docMk/>
            <pc:sldMk cId="1839059074" sldId="340"/>
            <ac:spMk id="3" creationId="{7E2162B0-AAB3-6DAF-5DE6-0CB4DDBE9E62}"/>
          </ac:spMkLst>
        </pc:spChg>
        <pc:spChg chg="mod">
          <ac:chgData name="Karoliina Mancuso" userId="f1aee61d-3a56-48e1-baef-1c26ab840860" providerId="ADAL" clId="{216A896B-F99D-41D1-98FD-1DBEAB94D6A5}" dt="2026-09-16T05:45:31.594" v="372" actId="790"/>
          <ac:spMkLst>
            <pc:docMk/>
            <pc:sldMk cId="1839059074" sldId="340"/>
            <ac:spMk id="4" creationId="{989BA3FA-65BF-F91B-5DAB-7B96AD5EF54C}"/>
          </ac:spMkLst>
        </pc:spChg>
        <pc:spChg chg="mod">
          <ac:chgData name="Karoliina Mancuso" userId="f1aee61d-3a56-48e1-baef-1c26ab840860" providerId="ADAL" clId="{216A896B-F99D-41D1-98FD-1DBEAB94D6A5}" dt="2026-09-16T05:45:31.594" v="372" actId="790"/>
          <ac:spMkLst>
            <pc:docMk/>
            <pc:sldMk cId="1839059074" sldId="340"/>
            <ac:spMk id="5" creationId="{F9C02155-9631-764E-55CB-9AC74D1FEFA4}"/>
          </ac:spMkLst>
        </pc:spChg>
        <pc:spChg chg="mod">
          <ac:chgData name="Karoliina Mancuso" userId="f1aee61d-3a56-48e1-baef-1c26ab840860" providerId="ADAL" clId="{216A896B-F99D-41D1-98FD-1DBEAB94D6A5}" dt="2026-09-16T05:45:31.594" v="372" actId="790"/>
          <ac:spMkLst>
            <pc:docMk/>
            <pc:sldMk cId="1839059074" sldId="340"/>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1839059074" sldId="340"/>
            <ac:spMk id="8" creationId="{B774309C-5A0A-5ED1-5973-8C5379536411}"/>
          </ac:spMkLst>
        </pc:spChg>
        <pc:spChg chg="mod ord">
          <ac:chgData name="Karoliina Mancuso" userId="f1aee61d-3a56-48e1-baef-1c26ab840860" providerId="ADAL" clId="{216A896B-F99D-41D1-98FD-1DBEAB94D6A5}" dt="2026-09-16T05:45:31.594" v="372" actId="790"/>
          <ac:spMkLst>
            <pc:docMk/>
            <pc:sldMk cId="1839059074" sldId="340"/>
            <ac:spMk id="11" creationId="{F053C813-F133-5382-8385-20566D393760}"/>
          </ac:spMkLst>
        </pc:spChg>
        <pc:picChg chg="mod topLvl">
          <ac:chgData name="Karoliina Mancuso" userId="f1aee61d-3a56-48e1-baef-1c26ab840860" providerId="ADAL" clId="{216A896B-F99D-41D1-98FD-1DBEAB94D6A5}" dt="2026-09-14T09:54:30.174" v="95" actId="962"/>
          <ac:picMkLst>
            <pc:docMk/>
            <pc:sldMk cId="1839059074" sldId="340"/>
            <ac:picMk id="9" creationId="{B864C84F-7BE4-CD9A-2516-5B880F1D1B01}"/>
          </ac:picMkLst>
        </pc:picChg>
      </pc:sldChg>
      <pc:sldChg chg="delSp modSp mod">
        <pc:chgData name="Karoliina Mancuso" userId="f1aee61d-3a56-48e1-baef-1c26ab840860" providerId="ADAL" clId="{216A896B-F99D-41D1-98FD-1DBEAB94D6A5}" dt="2026-09-16T05:45:31.594" v="372" actId="790"/>
        <pc:sldMkLst>
          <pc:docMk/>
          <pc:sldMk cId="1266154503" sldId="341"/>
        </pc:sldMkLst>
        <pc:spChg chg="mod">
          <ac:chgData name="Karoliina Mancuso" userId="f1aee61d-3a56-48e1-baef-1c26ab840860" providerId="ADAL" clId="{216A896B-F99D-41D1-98FD-1DBEAB94D6A5}" dt="2026-09-16T05:45:31.594" v="372" actId="790"/>
          <ac:spMkLst>
            <pc:docMk/>
            <pc:sldMk cId="1266154503" sldId="341"/>
            <ac:spMk id="2" creationId="{4690C083-16C7-7FB6-1AD0-E865A05D8CE1}"/>
          </ac:spMkLst>
        </pc:spChg>
        <pc:spChg chg="mod ord">
          <ac:chgData name="Karoliina Mancuso" userId="f1aee61d-3a56-48e1-baef-1c26ab840860" providerId="ADAL" clId="{216A896B-F99D-41D1-98FD-1DBEAB94D6A5}" dt="2026-09-16T05:45:31.594" v="372" actId="790"/>
          <ac:spMkLst>
            <pc:docMk/>
            <pc:sldMk cId="1266154503" sldId="341"/>
            <ac:spMk id="3" creationId="{37017598-176A-E6C9-CB0D-90A60409CCAF}"/>
          </ac:spMkLst>
        </pc:spChg>
        <pc:spChg chg="mod">
          <ac:chgData name="Karoliina Mancuso" userId="f1aee61d-3a56-48e1-baef-1c26ab840860" providerId="ADAL" clId="{216A896B-F99D-41D1-98FD-1DBEAB94D6A5}" dt="2026-09-16T05:45:31.594" v="372" actId="790"/>
          <ac:spMkLst>
            <pc:docMk/>
            <pc:sldMk cId="1266154503" sldId="341"/>
            <ac:spMk id="4" creationId="{989BA3FA-65BF-F91B-5DAB-7B96AD5EF54C}"/>
          </ac:spMkLst>
        </pc:spChg>
        <pc:spChg chg="mod">
          <ac:chgData name="Karoliina Mancuso" userId="f1aee61d-3a56-48e1-baef-1c26ab840860" providerId="ADAL" clId="{216A896B-F99D-41D1-98FD-1DBEAB94D6A5}" dt="2026-09-16T05:45:31.594" v="372" actId="790"/>
          <ac:spMkLst>
            <pc:docMk/>
            <pc:sldMk cId="1266154503" sldId="341"/>
            <ac:spMk id="5" creationId="{F9C02155-9631-764E-55CB-9AC74D1FEFA4}"/>
          </ac:spMkLst>
        </pc:spChg>
        <pc:spChg chg="mod">
          <ac:chgData name="Karoliina Mancuso" userId="f1aee61d-3a56-48e1-baef-1c26ab840860" providerId="ADAL" clId="{216A896B-F99D-41D1-98FD-1DBEAB94D6A5}" dt="2026-09-16T05:45:31.594" v="372" actId="790"/>
          <ac:spMkLst>
            <pc:docMk/>
            <pc:sldMk cId="1266154503" sldId="341"/>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1266154503" sldId="341"/>
            <ac:spMk id="10" creationId="{2D234A3B-13DB-D166-DA62-81030DBBD58E}"/>
          </ac:spMkLst>
        </pc:spChg>
        <pc:spChg chg="mod ord">
          <ac:chgData name="Karoliina Mancuso" userId="f1aee61d-3a56-48e1-baef-1c26ab840860" providerId="ADAL" clId="{216A896B-F99D-41D1-98FD-1DBEAB94D6A5}" dt="2026-09-16T05:45:31.594" v="372" actId="790"/>
          <ac:spMkLst>
            <pc:docMk/>
            <pc:sldMk cId="1266154503" sldId="341"/>
            <ac:spMk id="13" creationId="{CC56A4E2-CFBE-ECD8-78A2-6051CF14445B}"/>
          </ac:spMkLst>
        </pc:spChg>
        <pc:picChg chg="mod topLvl">
          <ac:chgData name="Karoliina Mancuso" userId="f1aee61d-3a56-48e1-baef-1c26ab840860" providerId="ADAL" clId="{216A896B-F99D-41D1-98FD-1DBEAB94D6A5}" dt="2026-09-14T09:54:34.523" v="97" actId="962"/>
          <ac:picMkLst>
            <pc:docMk/>
            <pc:sldMk cId="1266154503" sldId="341"/>
            <ac:picMk id="11" creationId="{20D2F3B6-2AF0-0E08-3657-FBEB716E4E32}"/>
          </ac:picMkLst>
        </pc:picChg>
      </pc:sldChg>
      <pc:sldChg chg="delSp modSp mod">
        <pc:chgData name="Karoliina Mancuso" userId="f1aee61d-3a56-48e1-baef-1c26ab840860" providerId="ADAL" clId="{216A896B-F99D-41D1-98FD-1DBEAB94D6A5}" dt="2026-09-16T05:45:31.594" v="372" actId="790"/>
        <pc:sldMkLst>
          <pc:docMk/>
          <pc:sldMk cId="4135061770" sldId="342"/>
        </pc:sldMkLst>
        <pc:spChg chg="mod">
          <ac:chgData name="Karoliina Mancuso" userId="f1aee61d-3a56-48e1-baef-1c26ab840860" providerId="ADAL" clId="{216A896B-F99D-41D1-98FD-1DBEAB94D6A5}" dt="2026-09-16T05:45:31.594" v="372" actId="790"/>
          <ac:spMkLst>
            <pc:docMk/>
            <pc:sldMk cId="4135061770" sldId="342"/>
            <ac:spMk id="2" creationId="{4690C083-16C7-7FB6-1AD0-E865A05D8CE1}"/>
          </ac:spMkLst>
        </pc:spChg>
        <pc:spChg chg="mod ord">
          <ac:chgData name="Karoliina Mancuso" userId="f1aee61d-3a56-48e1-baef-1c26ab840860" providerId="ADAL" clId="{216A896B-F99D-41D1-98FD-1DBEAB94D6A5}" dt="2026-09-16T05:45:31.594" v="372" actId="790"/>
          <ac:spMkLst>
            <pc:docMk/>
            <pc:sldMk cId="4135061770" sldId="342"/>
            <ac:spMk id="3" creationId="{15359C6C-E05F-81EE-4CE8-F8903404A605}"/>
          </ac:spMkLst>
        </pc:spChg>
        <pc:spChg chg="mod">
          <ac:chgData name="Karoliina Mancuso" userId="f1aee61d-3a56-48e1-baef-1c26ab840860" providerId="ADAL" clId="{216A896B-F99D-41D1-98FD-1DBEAB94D6A5}" dt="2026-09-16T05:45:31.594" v="372" actId="790"/>
          <ac:spMkLst>
            <pc:docMk/>
            <pc:sldMk cId="4135061770" sldId="342"/>
            <ac:spMk id="4" creationId="{989BA3FA-65BF-F91B-5DAB-7B96AD5EF54C}"/>
          </ac:spMkLst>
        </pc:spChg>
        <pc:spChg chg="mod">
          <ac:chgData name="Karoliina Mancuso" userId="f1aee61d-3a56-48e1-baef-1c26ab840860" providerId="ADAL" clId="{216A896B-F99D-41D1-98FD-1DBEAB94D6A5}" dt="2026-09-16T05:45:31.594" v="372" actId="790"/>
          <ac:spMkLst>
            <pc:docMk/>
            <pc:sldMk cId="4135061770" sldId="342"/>
            <ac:spMk id="5" creationId="{F9C02155-9631-764E-55CB-9AC74D1FEFA4}"/>
          </ac:spMkLst>
        </pc:spChg>
        <pc:spChg chg="mod">
          <ac:chgData name="Karoliina Mancuso" userId="f1aee61d-3a56-48e1-baef-1c26ab840860" providerId="ADAL" clId="{216A896B-F99D-41D1-98FD-1DBEAB94D6A5}" dt="2026-09-16T05:45:31.594" v="372" actId="790"/>
          <ac:spMkLst>
            <pc:docMk/>
            <pc:sldMk cId="4135061770" sldId="342"/>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4135061770" sldId="342"/>
            <ac:spMk id="8" creationId="{31B6C799-EAEE-D450-E56B-B38AA9CEC365}"/>
          </ac:spMkLst>
        </pc:spChg>
        <pc:spChg chg="mod ord">
          <ac:chgData name="Karoliina Mancuso" userId="f1aee61d-3a56-48e1-baef-1c26ab840860" providerId="ADAL" clId="{216A896B-F99D-41D1-98FD-1DBEAB94D6A5}" dt="2026-09-16T05:45:31.594" v="372" actId="790"/>
          <ac:spMkLst>
            <pc:docMk/>
            <pc:sldMk cId="4135061770" sldId="342"/>
            <ac:spMk id="11" creationId="{0E6F1052-C0E9-4E34-A3D7-41349A74A7FF}"/>
          </ac:spMkLst>
        </pc:spChg>
        <pc:picChg chg="mod topLvl">
          <ac:chgData name="Karoliina Mancuso" userId="f1aee61d-3a56-48e1-baef-1c26ab840860" providerId="ADAL" clId="{216A896B-F99D-41D1-98FD-1DBEAB94D6A5}" dt="2026-09-14T09:54:39.346" v="99" actId="962"/>
          <ac:picMkLst>
            <pc:docMk/>
            <pc:sldMk cId="4135061770" sldId="342"/>
            <ac:picMk id="9" creationId="{FB173EAF-E47D-DC0F-E488-8BCDEE62C90D}"/>
          </ac:picMkLst>
        </pc:picChg>
      </pc:sldChg>
      <pc:sldChg chg="delSp modSp mod">
        <pc:chgData name="Karoliina Mancuso" userId="f1aee61d-3a56-48e1-baef-1c26ab840860" providerId="ADAL" clId="{216A896B-F99D-41D1-98FD-1DBEAB94D6A5}" dt="2026-09-16T05:45:31.594" v="372" actId="790"/>
        <pc:sldMkLst>
          <pc:docMk/>
          <pc:sldMk cId="3436996248" sldId="343"/>
        </pc:sldMkLst>
        <pc:spChg chg="mod">
          <ac:chgData name="Karoliina Mancuso" userId="f1aee61d-3a56-48e1-baef-1c26ab840860" providerId="ADAL" clId="{216A896B-F99D-41D1-98FD-1DBEAB94D6A5}" dt="2026-09-16T05:45:31.594" v="372" actId="790"/>
          <ac:spMkLst>
            <pc:docMk/>
            <pc:sldMk cId="3436996248" sldId="343"/>
            <ac:spMk id="2" creationId="{4690C083-16C7-7FB6-1AD0-E865A05D8CE1}"/>
          </ac:spMkLst>
        </pc:spChg>
        <pc:spChg chg="mod ord">
          <ac:chgData name="Karoliina Mancuso" userId="f1aee61d-3a56-48e1-baef-1c26ab840860" providerId="ADAL" clId="{216A896B-F99D-41D1-98FD-1DBEAB94D6A5}" dt="2026-09-16T05:45:31.594" v="372" actId="790"/>
          <ac:spMkLst>
            <pc:docMk/>
            <pc:sldMk cId="3436996248" sldId="343"/>
            <ac:spMk id="3" creationId="{1EDD2B92-EE28-BCD9-6A52-3DD37AAFC39D}"/>
          </ac:spMkLst>
        </pc:spChg>
        <pc:spChg chg="mod">
          <ac:chgData name="Karoliina Mancuso" userId="f1aee61d-3a56-48e1-baef-1c26ab840860" providerId="ADAL" clId="{216A896B-F99D-41D1-98FD-1DBEAB94D6A5}" dt="2026-09-16T05:45:31.594" v="372" actId="790"/>
          <ac:spMkLst>
            <pc:docMk/>
            <pc:sldMk cId="3436996248" sldId="343"/>
            <ac:spMk id="4" creationId="{989BA3FA-65BF-F91B-5DAB-7B96AD5EF54C}"/>
          </ac:spMkLst>
        </pc:spChg>
        <pc:spChg chg="mod">
          <ac:chgData name="Karoliina Mancuso" userId="f1aee61d-3a56-48e1-baef-1c26ab840860" providerId="ADAL" clId="{216A896B-F99D-41D1-98FD-1DBEAB94D6A5}" dt="2026-09-16T05:45:31.594" v="372" actId="790"/>
          <ac:spMkLst>
            <pc:docMk/>
            <pc:sldMk cId="3436996248" sldId="343"/>
            <ac:spMk id="5" creationId="{F9C02155-9631-764E-55CB-9AC74D1FEFA4}"/>
          </ac:spMkLst>
        </pc:spChg>
        <pc:spChg chg="mod">
          <ac:chgData name="Karoliina Mancuso" userId="f1aee61d-3a56-48e1-baef-1c26ab840860" providerId="ADAL" clId="{216A896B-F99D-41D1-98FD-1DBEAB94D6A5}" dt="2026-09-16T05:45:31.594" v="372" actId="790"/>
          <ac:spMkLst>
            <pc:docMk/>
            <pc:sldMk cId="3436996248" sldId="343"/>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3436996248" sldId="343"/>
            <ac:spMk id="10" creationId="{602D045F-1A93-EECD-6848-ACB8CF77FC19}"/>
          </ac:spMkLst>
        </pc:spChg>
        <pc:spChg chg="mod ord">
          <ac:chgData name="Karoliina Mancuso" userId="f1aee61d-3a56-48e1-baef-1c26ab840860" providerId="ADAL" clId="{216A896B-F99D-41D1-98FD-1DBEAB94D6A5}" dt="2026-09-16T05:45:31.594" v="372" actId="790"/>
          <ac:spMkLst>
            <pc:docMk/>
            <pc:sldMk cId="3436996248" sldId="343"/>
            <ac:spMk id="13" creationId="{13C65671-7C66-7B87-E23E-BE896BF21537}"/>
          </ac:spMkLst>
        </pc:spChg>
        <pc:picChg chg="mod topLvl">
          <ac:chgData name="Karoliina Mancuso" userId="f1aee61d-3a56-48e1-baef-1c26ab840860" providerId="ADAL" clId="{216A896B-F99D-41D1-98FD-1DBEAB94D6A5}" dt="2026-09-14T09:54:43.512" v="101" actId="962"/>
          <ac:picMkLst>
            <pc:docMk/>
            <pc:sldMk cId="3436996248" sldId="343"/>
            <ac:picMk id="11" creationId="{4FCF8BE0-9820-076D-EAB3-F9BBEC24062A}"/>
          </ac:picMkLst>
        </pc:picChg>
      </pc:sldChg>
      <pc:sldChg chg="delSp modSp mod">
        <pc:chgData name="Karoliina Mancuso" userId="f1aee61d-3a56-48e1-baef-1c26ab840860" providerId="ADAL" clId="{216A896B-F99D-41D1-98FD-1DBEAB94D6A5}" dt="2026-09-16T05:45:31.594" v="372" actId="790"/>
        <pc:sldMkLst>
          <pc:docMk/>
          <pc:sldMk cId="2214962783" sldId="344"/>
        </pc:sldMkLst>
        <pc:spChg chg="mod">
          <ac:chgData name="Karoliina Mancuso" userId="f1aee61d-3a56-48e1-baef-1c26ab840860" providerId="ADAL" clId="{216A896B-F99D-41D1-98FD-1DBEAB94D6A5}" dt="2026-09-16T05:45:31.594" v="372" actId="790"/>
          <ac:spMkLst>
            <pc:docMk/>
            <pc:sldMk cId="2214962783" sldId="344"/>
            <ac:spMk id="2" creationId="{4690C083-16C7-7FB6-1AD0-E865A05D8CE1}"/>
          </ac:spMkLst>
        </pc:spChg>
        <pc:spChg chg="mod ord">
          <ac:chgData name="Karoliina Mancuso" userId="f1aee61d-3a56-48e1-baef-1c26ab840860" providerId="ADAL" clId="{216A896B-F99D-41D1-98FD-1DBEAB94D6A5}" dt="2026-09-16T05:45:31.594" v="372" actId="790"/>
          <ac:spMkLst>
            <pc:docMk/>
            <pc:sldMk cId="2214962783" sldId="344"/>
            <ac:spMk id="3" creationId="{F01A10EB-6C7D-66E5-CC6B-35D89EB55199}"/>
          </ac:spMkLst>
        </pc:spChg>
        <pc:spChg chg="mod">
          <ac:chgData name="Karoliina Mancuso" userId="f1aee61d-3a56-48e1-baef-1c26ab840860" providerId="ADAL" clId="{216A896B-F99D-41D1-98FD-1DBEAB94D6A5}" dt="2026-09-16T05:45:31.594" v="372" actId="790"/>
          <ac:spMkLst>
            <pc:docMk/>
            <pc:sldMk cId="2214962783" sldId="344"/>
            <ac:spMk id="4" creationId="{989BA3FA-65BF-F91B-5DAB-7B96AD5EF54C}"/>
          </ac:spMkLst>
        </pc:spChg>
        <pc:spChg chg="mod">
          <ac:chgData name="Karoliina Mancuso" userId="f1aee61d-3a56-48e1-baef-1c26ab840860" providerId="ADAL" clId="{216A896B-F99D-41D1-98FD-1DBEAB94D6A5}" dt="2026-09-16T05:45:31.594" v="372" actId="790"/>
          <ac:spMkLst>
            <pc:docMk/>
            <pc:sldMk cId="2214962783" sldId="344"/>
            <ac:spMk id="5" creationId="{F9C02155-9631-764E-55CB-9AC74D1FEFA4}"/>
          </ac:spMkLst>
        </pc:spChg>
        <pc:spChg chg="mod">
          <ac:chgData name="Karoliina Mancuso" userId="f1aee61d-3a56-48e1-baef-1c26ab840860" providerId="ADAL" clId="{216A896B-F99D-41D1-98FD-1DBEAB94D6A5}" dt="2026-09-16T05:45:31.594" v="372" actId="790"/>
          <ac:spMkLst>
            <pc:docMk/>
            <pc:sldMk cId="2214962783" sldId="344"/>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2214962783" sldId="344"/>
            <ac:spMk id="8" creationId="{504BBF5E-9D6E-1AD7-D7F7-5D4C9C8DA2EE}"/>
          </ac:spMkLst>
        </pc:spChg>
        <pc:spChg chg="mod ord">
          <ac:chgData name="Karoliina Mancuso" userId="f1aee61d-3a56-48e1-baef-1c26ab840860" providerId="ADAL" clId="{216A896B-F99D-41D1-98FD-1DBEAB94D6A5}" dt="2026-09-16T05:45:31.594" v="372" actId="790"/>
          <ac:spMkLst>
            <pc:docMk/>
            <pc:sldMk cId="2214962783" sldId="344"/>
            <ac:spMk id="11" creationId="{FD9CB449-EC37-FB51-176E-EBBE079EB019}"/>
          </ac:spMkLst>
        </pc:spChg>
        <pc:picChg chg="mod topLvl">
          <ac:chgData name="Karoliina Mancuso" userId="f1aee61d-3a56-48e1-baef-1c26ab840860" providerId="ADAL" clId="{216A896B-F99D-41D1-98FD-1DBEAB94D6A5}" dt="2026-09-14T09:54:47.524" v="103" actId="962"/>
          <ac:picMkLst>
            <pc:docMk/>
            <pc:sldMk cId="2214962783" sldId="344"/>
            <ac:picMk id="9" creationId="{CEBD27EA-B91B-2C4A-91E5-6C77A24BC25C}"/>
          </ac:picMkLst>
        </pc:picChg>
      </pc:sldChg>
      <pc:sldChg chg="modSp mod">
        <pc:chgData name="Karoliina Mancuso" userId="f1aee61d-3a56-48e1-baef-1c26ab840860" providerId="ADAL" clId="{216A896B-F99D-41D1-98FD-1DBEAB94D6A5}" dt="2026-09-16T05:45:31.594" v="372" actId="790"/>
        <pc:sldMkLst>
          <pc:docMk/>
          <pc:sldMk cId="880818694" sldId="345"/>
        </pc:sldMkLst>
        <pc:spChg chg="mod">
          <ac:chgData name="Karoliina Mancuso" userId="f1aee61d-3a56-48e1-baef-1c26ab840860" providerId="ADAL" clId="{216A896B-F99D-41D1-98FD-1DBEAB94D6A5}" dt="2026-09-16T05:45:31.594" v="372" actId="790"/>
          <ac:spMkLst>
            <pc:docMk/>
            <pc:sldMk cId="880818694" sldId="345"/>
            <ac:spMk id="2" creationId="{5CBEB9AC-5877-64DD-615D-299CDF4A24EB}"/>
          </ac:spMkLst>
        </pc:spChg>
        <pc:spChg chg="mod">
          <ac:chgData name="Karoliina Mancuso" userId="f1aee61d-3a56-48e1-baef-1c26ab840860" providerId="ADAL" clId="{216A896B-F99D-41D1-98FD-1DBEAB94D6A5}" dt="2026-09-16T05:45:31.594" v="372" actId="790"/>
          <ac:spMkLst>
            <pc:docMk/>
            <pc:sldMk cId="880818694" sldId="345"/>
            <ac:spMk id="3" creationId="{35CC375B-A473-D27C-9A27-D1E502138922}"/>
          </ac:spMkLst>
        </pc:spChg>
        <pc:spChg chg="mod">
          <ac:chgData name="Karoliina Mancuso" userId="f1aee61d-3a56-48e1-baef-1c26ab840860" providerId="ADAL" clId="{216A896B-F99D-41D1-98FD-1DBEAB94D6A5}" dt="2026-09-16T05:45:31.594" v="372" actId="790"/>
          <ac:spMkLst>
            <pc:docMk/>
            <pc:sldMk cId="880818694" sldId="345"/>
            <ac:spMk id="4" creationId="{9B5276D1-C45C-54E9-6BD0-E99F6C5F899D}"/>
          </ac:spMkLst>
        </pc:spChg>
        <pc:spChg chg="mod">
          <ac:chgData name="Karoliina Mancuso" userId="f1aee61d-3a56-48e1-baef-1c26ab840860" providerId="ADAL" clId="{216A896B-F99D-41D1-98FD-1DBEAB94D6A5}" dt="2026-09-16T05:45:31.594" v="372" actId="790"/>
          <ac:spMkLst>
            <pc:docMk/>
            <pc:sldMk cId="880818694" sldId="345"/>
            <ac:spMk id="5" creationId="{58B3B7A5-A236-CF61-0FDE-244E7298C189}"/>
          </ac:spMkLst>
        </pc:spChg>
        <pc:spChg chg="mod ord">
          <ac:chgData name="Karoliina Mancuso" userId="f1aee61d-3a56-48e1-baef-1c26ab840860" providerId="ADAL" clId="{216A896B-F99D-41D1-98FD-1DBEAB94D6A5}" dt="2026-09-16T05:45:31.594" v="372" actId="790"/>
          <ac:spMkLst>
            <pc:docMk/>
            <pc:sldMk cId="880818694" sldId="345"/>
            <ac:spMk id="6" creationId="{B29E02EC-D39B-61A8-10A5-D34E205FF035}"/>
          </ac:spMkLst>
        </pc:spChg>
        <pc:spChg chg="mod">
          <ac:chgData name="Karoliina Mancuso" userId="f1aee61d-3a56-48e1-baef-1c26ab840860" providerId="ADAL" clId="{216A896B-F99D-41D1-98FD-1DBEAB94D6A5}" dt="2026-09-16T05:45:31.594" v="372" actId="790"/>
          <ac:spMkLst>
            <pc:docMk/>
            <pc:sldMk cId="880818694" sldId="345"/>
            <ac:spMk id="7" creationId="{E66C6B2C-84C7-CEDB-DC48-B9F47952D41B}"/>
          </ac:spMkLst>
        </pc:spChg>
        <pc:spChg chg="mod ord">
          <ac:chgData name="Karoliina Mancuso" userId="f1aee61d-3a56-48e1-baef-1c26ab840860" providerId="ADAL" clId="{216A896B-F99D-41D1-98FD-1DBEAB94D6A5}" dt="2026-09-16T05:45:31.594" v="372" actId="790"/>
          <ac:spMkLst>
            <pc:docMk/>
            <pc:sldMk cId="880818694" sldId="345"/>
            <ac:spMk id="9" creationId="{09BCEEC1-FC80-A62D-566F-4B951299D3FE}"/>
          </ac:spMkLst>
        </pc:spChg>
      </pc:sldChg>
      <pc:sldChg chg="delSp modSp mod">
        <pc:chgData name="Karoliina Mancuso" userId="f1aee61d-3a56-48e1-baef-1c26ab840860" providerId="ADAL" clId="{216A896B-F99D-41D1-98FD-1DBEAB94D6A5}" dt="2026-09-16T05:45:31.594" v="372" actId="790"/>
        <pc:sldMkLst>
          <pc:docMk/>
          <pc:sldMk cId="1858758392" sldId="346"/>
        </pc:sldMkLst>
        <pc:spChg chg="mod">
          <ac:chgData name="Karoliina Mancuso" userId="f1aee61d-3a56-48e1-baef-1c26ab840860" providerId="ADAL" clId="{216A896B-F99D-41D1-98FD-1DBEAB94D6A5}" dt="2026-09-16T05:45:31.594" v="372" actId="790"/>
          <ac:spMkLst>
            <pc:docMk/>
            <pc:sldMk cId="1858758392" sldId="346"/>
            <ac:spMk id="3" creationId="{FF0A2DA2-E973-B629-51D0-46BF45F15331}"/>
          </ac:spMkLst>
        </pc:spChg>
        <pc:spChg chg="mod">
          <ac:chgData name="Karoliina Mancuso" userId="f1aee61d-3a56-48e1-baef-1c26ab840860" providerId="ADAL" clId="{216A896B-F99D-41D1-98FD-1DBEAB94D6A5}" dt="2026-09-16T05:45:31.594" v="372" actId="790"/>
          <ac:spMkLst>
            <pc:docMk/>
            <pc:sldMk cId="1858758392" sldId="346"/>
            <ac:spMk id="5" creationId="{F759C009-C26C-5478-77BA-C966810D33E1}"/>
          </ac:spMkLst>
        </pc:spChg>
        <pc:spChg chg="mod">
          <ac:chgData name="Karoliina Mancuso" userId="f1aee61d-3a56-48e1-baef-1c26ab840860" providerId="ADAL" clId="{216A896B-F99D-41D1-98FD-1DBEAB94D6A5}" dt="2026-09-16T05:45:31.594" v="372" actId="790"/>
          <ac:spMkLst>
            <pc:docMk/>
            <pc:sldMk cId="1858758392" sldId="346"/>
            <ac:spMk id="6" creationId="{3A9C31CD-1AA7-9DCD-F0A3-2E41C63C7A49}"/>
          </ac:spMkLst>
        </pc:spChg>
      </pc:sldChg>
      <pc:sldChg chg="modSp mod">
        <pc:chgData name="Karoliina Mancuso" userId="f1aee61d-3a56-48e1-baef-1c26ab840860" providerId="ADAL" clId="{216A896B-F99D-41D1-98FD-1DBEAB94D6A5}" dt="2026-09-16T05:45:31.594" v="372" actId="790"/>
        <pc:sldMkLst>
          <pc:docMk/>
          <pc:sldMk cId="4220934893" sldId="349"/>
        </pc:sldMkLst>
        <pc:spChg chg="mod">
          <ac:chgData name="Karoliina Mancuso" userId="f1aee61d-3a56-48e1-baef-1c26ab840860" providerId="ADAL" clId="{216A896B-F99D-41D1-98FD-1DBEAB94D6A5}" dt="2026-09-16T05:45:31.594" v="372" actId="790"/>
          <ac:spMkLst>
            <pc:docMk/>
            <pc:sldMk cId="4220934893" sldId="349"/>
            <ac:spMk id="2" creationId="{5CBEB9AC-5877-64DD-615D-299CDF4A24EB}"/>
          </ac:spMkLst>
        </pc:spChg>
        <pc:spChg chg="mod">
          <ac:chgData name="Karoliina Mancuso" userId="f1aee61d-3a56-48e1-baef-1c26ab840860" providerId="ADAL" clId="{216A896B-F99D-41D1-98FD-1DBEAB94D6A5}" dt="2026-09-16T05:45:31.594" v="372" actId="790"/>
          <ac:spMkLst>
            <pc:docMk/>
            <pc:sldMk cId="4220934893" sldId="349"/>
            <ac:spMk id="3" creationId="{35CC375B-A473-D27C-9A27-D1E502138922}"/>
          </ac:spMkLst>
        </pc:spChg>
        <pc:spChg chg="mod">
          <ac:chgData name="Karoliina Mancuso" userId="f1aee61d-3a56-48e1-baef-1c26ab840860" providerId="ADAL" clId="{216A896B-F99D-41D1-98FD-1DBEAB94D6A5}" dt="2026-09-16T05:45:31.594" v="372" actId="790"/>
          <ac:spMkLst>
            <pc:docMk/>
            <pc:sldMk cId="4220934893" sldId="349"/>
            <ac:spMk id="4" creationId="{9B5276D1-C45C-54E9-6BD0-E99F6C5F899D}"/>
          </ac:spMkLst>
        </pc:spChg>
        <pc:spChg chg="mod">
          <ac:chgData name="Karoliina Mancuso" userId="f1aee61d-3a56-48e1-baef-1c26ab840860" providerId="ADAL" clId="{216A896B-F99D-41D1-98FD-1DBEAB94D6A5}" dt="2026-09-16T05:45:31.594" v="372" actId="790"/>
          <ac:spMkLst>
            <pc:docMk/>
            <pc:sldMk cId="4220934893" sldId="349"/>
            <ac:spMk id="5" creationId="{58B3B7A5-A236-CF61-0FDE-244E7298C189}"/>
          </ac:spMkLst>
        </pc:spChg>
        <pc:spChg chg="mod">
          <ac:chgData name="Karoliina Mancuso" userId="f1aee61d-3a56-48e1-baef-1c26ab840860" providerId="ADAL" clId="{216A896B-F99D-41D1-98FD-1DBEAB94D6A5}" dt="2026-09-16T05:45:31.594" v="372" actId="790"/>
          <ac:spMkLst>
            <pc:docMk/>
            <pc:sldMk cId="4220934893" sldId="349"/>
            <ac:spMk id="7" creationId="{E66C6B2C-84C7-CEDB-DC48-B9F47952D41B}"/>
          </ac:spMkLst>
        </pc:spChg>
        <pc:spChg chg="mod ord">
          <ac:chgData name="Karoliina Mancuso" userId="f1aee61d-3a56-48e1-baef-1c26ab840860" providerId="ADAL" clId="{216A896B-F99D-41D1-98FD-1DBEAB94D6A5}" dt="2026-09-16T05:45:31.594" v="372" actId="790"/>
          <ac:spMkLst>
            <pc:docMk/>
            <pc:sldMk cId="4220934893" sldId="349"/>
            <ac:spMk id="8" creationId="{9C184E01-10E9-A169-84F1-8B8158D2BD24}"/>
          </ac:spMkLst>
        </pc:spChg>
        <pc:spChg chg="mod ord">
          <ac:chgData name="Karoliina Mancuso" userId="f1aee61d-3a56-48e1-baef-1c26ab840860" providerId="ADAL" clId="{216A896B-F99D-41D1-98FD-1DBEAB94D6A5}" dt="2026-09-16T05:45:31.594" v="372" actId="790"/>
          <ac:spMkLst>
            <pc:docMk/>
            <pc:sldMk cId="4220934893" sldId="349"/>
            <ac:spMk id="9" creationId="{7EC49858-0FCC-2F9A-A017-9FBE9712ED37}"/>
          </ac:spMkLst>
        </pc:spChg>
      </pc:sldChg>
      <pc:sldChg chg="modSp mod">
        <pc:chgData name="Karoliina Mancuso" userId="f1aee61d-3a56-48e1-baef-1c26ab840860" providerId="ADAL" clId="{216A896B-F99D-41D1-98FD-1DBEAB94D6A5}" dt="2026-09-16T05:45:31.594" v="372" actId="790"/>
        <pc:sldMkLst>
          <pc:docMk/>
          <pc:sldMk cId="4157510821" sldId="350"/>
        </pc:sldMkLst>
        <pc:spChg chg="mod ord">
          <ac:chgData name="Karoliina Mancuso" userId="f1aee61d-3a56-48e1-baef-1c26ab840860" providerId="ADAL" clId="{216A896B-F99D-41D1-98FD-1DBEAB94D6A5}" dt="2026-09-16T05:45:31.594" v="372" actId="790"/>
          <ac:spMkLst>
            <pc:docMk/>
            <pc:sldMk cId="4157510821" sldId="350"/>
            <ac:spMk id="2" creationId="{5CBEB9AC-5877-64DD-615D-299CDF4A24EB}"/>
          </ac:spMkLst>
        </pc:spChg>
        <pc:spChg chg="mod ord">
          <ac:chgData name="Karoliina Mancuso" userId="f1aee61d-3a56-48e1-baef-1c26ab840860" providerId="ADAL" clId="{216A896B-F99D-41D1-98FD-1DBEAB94D6A5}" dt="2026-09-16T05:45:31.594" v="372" actId="790"/>
          <ac:spMkLst>
            <pc:docMk/>
            <pc:sldMk cId="4157510821" sldId="350"/>
            <ac:spMk id="3" creationId="{35CC375B-A473-D27C-9A27-D1E502138922}"/>
          </ac:spMkLst>
        </pc:spChg>
        <pc:spChg chg="mod ord">
          <ac:chgData name="Karoliina Mancuso" userId="f1aee61d-3a56-48e1-baef-1c26ab840860" providerId="ADAL" clId="{216A896B-F99D-41D1-98FD-1DBEAB94D6A5}" dt="2026-09-16T05:45:31.594" v="372" actId="790"/>
          <ac:spMkLst>
            <pc:docMk/>
            <pc:sldMk cId="4157510821" sldId="350"/>
            <ac:spMk id="4" creationId="{9B5276D1-C45C-54E9-6BD0-E99F6C5F899D}"/>
          </ac:spMkLst>
        </pc:spChg>
        <pc:spChg chg="mod ord">
          <ac:chgData name="Karoliina Mancuso" userId="f1aee61d-3a56-48e1-baef-1c26ab840860" providerId="ADAL" clId="{216A896B-F99D-41D1-98FD-1DBEAB94D6A5}" dt="2026-09-16T05:45:31.594" v="372" actId="790"/>
          <ac:spMkLst>
            <pc:docMk/>
            <pc:sldMk cId="4157510821" sldId="350"/>
            <ac:spMk id="5" creationId="{58B3B7A5-A236-CF61-0FDE-244E7298C189}"/>
          </ac:spMkLst>
        </pc:spChg>
        <pc:spChg chg="mod ord">
          <ac:chgData name="Karoliina Mancuso" userId="f1aee61d-3a56-48e1-baef-1c26ab840860" providerId="ADAL" clId="{216A896B-F99D-41D1-98FD-1DBEAB94D6A5}" dt="2026-09-16T05:45:31.594" v="372" actId="790"/>
          <ac:spMkLst>
            <pc:docMk/>
            <pc:sldMk cId="4157510821" sldId="350"/>
            <ac:spMk id="6" creationId="{7F90DDFF-0BF6-9718-33ED-3621CBB397ED}"/>
          </ac:spMkLst>
        </pc:spChg>
        <pc:spChg chg="mod ord">
          <ac:chgData name="Karoliina Mancuso" userId="f1aee61d-3a56-48e1-baef-1c26ab840860" providerId="ADAL" clId="{216A896B-F99D-41D1-98FD-1DBEAB94D6A5}" dt="2026-09-16T05:45:31.594" v="372" actId="790"/>
          <ac:spMkLst>
            <pc:docMk/>
            <pc:sldMk cId="4157510821" sldId="350"/>
            <ac:spMk id="8" creationId="{9D8CD216-B202-A938-A06C-C48DC94693A2}"/>
          </ac:spMkLst>
        </pc:spChg>
      </pc:sldChg>
      <pc:sldChg chg="modSp mod">
        <pc:chgData name="Karoliina Mancuso" userId="f1aee61d-3a56-48e1-baef-1c26ab840860" providerId="ADAL" clId="{216A896B-F99D-41D1-98FD-1DBEAB94D6A5}" dt="2026-09-16T05:45:31.594" v="372" actId="790"/>
        <pc:sldMkLst>
          <pc:docMk/>
          <pc:sldMk cId="2061795041" sldId="351"/>
        </pc:sldMkLst>
        <pc:spChg chg="mod ord">
          <ac:chgData name="Karoliina Mancuso" userId="f1aee61d-3a56-48e1-baef-1c26ab840860" providerId="ADAL" clId="{216A896B-F99D-41D1-98FD-1DBEAB94D6A5}" dt="2026-09-16T05:45:31.594" v="372" actId="790"/>
          <ac:spMkLst>
            <pc:docMk/>
            <pc:sldMk cId="2061795041" sldId="351"/>
            <ac:spMk id="2" creationId="{5CBEB9AC-5877-64DD-615D-299CDF4A24EB}"/>
          </ac:spMkLst>
        </pc:spChg>
        <pc:spChg chg="mod ord">
          <ac:chgData name="Karoliina Mancuso" userId="f1aee61d-3a56-48e1-baef-1c26ab840860" providerId="ADAL" clId="{216A896B-F99D-41D1-98FD-1DBEAB94D6A5}" dt="2026-09-16T05:45:31.594" v="372" actId="790"/>
          <ac:spMkLst>
            <pc:docMk/>
            <pc:sldMk cId="2061795041" sldId="351"/>
            <ac:spMk id="3" creationId="{35CC375B-A473-D27C-9A27-D1E502138922}"/>
          </ac:spMkLst>
        </pc:spChg>
        <pc:spChg chg="mod ord">
          <ac:chgData name="Karoliina Mancuso" userId="f1aee61d-3a56-48e1-baef-1c26ab840860" providerId="ADAL" clId="{216A896B-F99D-41D1-98FD-1DBEAB94D6A5}" dt="2026-09-16T05:45:31.594" v="372" actId="790"/>
          <ac:spMkLst>
            <pc:docMk/>
            <pc:sldMk cId="2061795041" sldId="351"/>
            <ac:spMk id="4" creationId="{9B5276D1-C45C-54E9-6BD0-E99F6C5F899D}"/>
          </ac:spMkLst>
        </pc:spChg>
        <pc:spChg chg="mod ord">
          <ac:chgData name="Karoliina Mancuso" userId="f1aee61d-3a56-48e1-baef-1c26ab840860" providerId="ADAL" clId="{216A896B-F99D-41D1-98FD-1DBEAB94D6A5}" dt="2026-09-16T05:45:31.594" v="372" actId="790"/>
          <ac:spMkLst>
            <pc:docMk/>
            <pc:sldMk cId="2061795041" sldId="351"/>
            <ac:spMk id="5" creationId="{58B3B7A5-A236-CF61-0FDE-244E7298C189}"/>
          </ac:spMkLst>
        </pc:spChg>
        <pc:spChg chg="mod ord">
          <ac:chgData name="Karoliina Mancuso" userId="f1aee61d-3a56-48e1-baef-1c26ab840860" providerId="ADAL" clId="{216A896B-F99D-41D1-98FD-1DBEAB94D6A5}" dt="2026-09-16T05:45:31.594" v="372" actId="790"/>
          <ac:spMkLst>
            <pc:docMk/>
            <pc:sldMk cId="2061795041" sldId="351"/>
            <ac:spMk id="7" creationId="{E66C6B2C-84C7-CEDB-DC48-B9F47952D41B}"/>
          </ac:spMkLst>
        </pc:spChg>
        <pc:spChg chg="mod ord">
          <ac:chgData name="Karoliina Mancuso" userId="f1aee61d-3a56-48e1-baef-1c26ab840860" providerId="ADAL" clId="{216A896B-F99D-41D1-98FD-1DBEAB94D6A5}" dt="2026-09-16T05:45:31.594" v="372" actId="790"/>
          <ac:spMkLst>
            <pc:docMk/>
            <pc:sldMk cId="2061795041" sldId="351"/>
            <ac:spMk id="8" creationId="{385989DE-0443-D3E0-B386-11AD8B29EF24}"/>
          </ac:spMkLst>
        </pc:spChg>
        <pc:spChg chg="mod ord">
          <ac:chgData name="Karoliina Mancuso" userId="f1aee61d-3a56-48e1-baef-1c26ab840860" providerId="ADAL" clId="{216A896B-F99D-41D1-98FD-1DBEAB94D6A5}" dt="2026-09-16T05:45:31.594" v="372" actId="790"/>
          <ac:spMkLst>
            <pc:docMk/>
            <pc:sldMk cId="2061795041" sldId="351"/>
            <ac:spMk id="9" creationId="{D7B864EB-5659-FAAE-FA63-3C489DD03E10}"/>
          </ac:spMkLst>
        </pc:spChg>
      </pc:sldChg>
      <pc:sldChg chg="modSp mod">
        <pc:chgData name="Karoliina Mancuso" userId="f1aee61d-3a56-48e1-baef-1c26ab840860" providerId="ADAL" clId="{216A896B-F99D-41D1-98FD-1DBEAB94D6A5}" dt="2026-09-16T05:45:31.594" v="372" actId="790"/>
        <pc:sldMkLst>
          <pc:docMk/>
          <pc:sldMk cId="593128545" sldId="352"/>
        </pc:sldMkLst>
        <pc:spChg chg="mod ord">
          <ac:chgData name="Karoliina Mancuso" userId="f1aee61d-3a56-48e1-baef-1c26ab840860" providerId="ADAL" clId="{216A896B-F99D-41D1-98FD-1DBEAB94D6A5}" dt="2026-09-16T05:45:31.594" v="372" actId="790"/>
          <ac:spMkLst>
            <pc:docMk/>
            <pc:sldMk cId="593128545" sldId="352"/>
            <ac:spMk id="2" creationId="{5CBEB9AC-5877-64DD-615D-299CDF4A24EB}"/>
          </ac:spMkLst>
        </pc:spChg>
        <pc:spChg chg="mod ord">
          <ac:chgData name="Karoliina Mancuso" userId="f1aee61d-3a56-48e1-baef-1c26ab840860" providerId="ADAL" clId="{216A896B-F99D-41D1-98FD-1DBEAB94D6A5}" dt="2026-09-16T05:45:31.594" v="372" actId="790"/>
          <ac:spMkLst>
            <pc:docMk/>
            <pc:sldMk cId="593128545" sldId="352"/>
            <ac:spMk id="3" creationId="{35CC375B-A473-D27C-9A27-D1E502138922}"/>
          </ac:spMkLst>
        </pc:spChg>
        <pc:spChg chg="mod ord">
          <ac:chgData name="Karoliina Mancuso" userId="f1aee61d-3a56-48e1-baef-1c26ab840860" providerId="ADAL" clId="{216A896B-F99D-41D1-98FD-1DBEAB94D6A5}" dt="2026-09-16T05:45:31.594" v="372" actId="790"/>
          <ac:spMkLst>
            <pc:docMk/>
            <pc:sldMk cId="593128545" sldId="352"/>
            <ac:spMk id="4" creationId="{9B5276D1-C45C-54E9-6BD0-E99F6C5F899D}"/>
          </ac:spMkLst>
        </pc:spChg>
        <pc:spChg chg="mod ord">
          <ac:chgData name="Karoliina Mancuso" userId="f1aee61d-3a56-48e1-baef-1c26ab840860" providerId="ADAL" clId="{216A896B-F99D-41D1-98FD-1DBEAB94D6A5}" dt="2026-09-16T05:45:31.594" v="372" actId="790"/>
          <ac:spMkLst>
            <pc:docMk/>
            <pc:sldMk cId="593128545" sldId="352"/>
            <ac:spMk id="5" creationId="{58B3B7A5-A236-CF61-0FDE-244E7298C189}"/>
          </ac:spMkLst>
        </pc:spChg>
        <pc:spChg chg="mod ord">
          <ac:chgData name="Karoliina Mancuso" userId="f1aee61d-3a56-48e1-baef-1c26ab840860" providerId="ADAL" clId="{216A896B-F99D-41D1-98FD-1DBEAB94D6A5}" dt="2026-09-16T05:45:31.594" v="372" actId="790"/>
          <ac:spMkLst>
            <pc:docMk/>
            <pc:sldMk cId="593128545" sldId="352"/>
            <ac:spMk id="7" creationId="{E66C6B2C-84C7-CEDB-DC48-B9F47952D41B}"/>
          </ac:spMkLst>
        </pc:spChg>
        <pc:spChg chg="mod ord">
          <ac:chgData name="Karoliina Mancuso" userId="f1aee61d-3a56-48e1-baef-1c26ab840860" providerId="ADAL" clId="{216A896B-F99D-41D1-98FD-1DBEAB94D6A5}" dt="2026-09-16T05:45:31.594" v="372" actId="790"/>
          <ac:spMkLst>
            <pc:docMk/>
            <pc:sldMk cId="593128545" sldId="352"/>
            <ac:spMk id="8" creationId="{75F35DA5-0285-F9B9-C2AD-C7129DD024AA}"/>
          </ac:spMkLst>
        </pc:spChg>
        <pc:spChg chg="mod ord">
          <ac:chgData name="Karoliina Mancuso" userId="f1aee61d-3a56-48e1-baef-1c26ab840860" providerId="ADAL" clId="{216A896B-F99D-41D1-98FD-1DBEAB94D6A5}" dt="2026-09-16T05:45:31.594" v="372" actId="790"/>
          <ac:spMkLst>
            <pc:docMk/>
            <pc:sldMk cId="593128545" sldId="352"/>
            <ac:spMk id="9" creationId="{88B89644-C7A0-8E35-566F-CFF1145D1A51}"/>
          </ac:spMkLst>
        </pc:spChg>
      </pc:sldChg>
      <pc:sldChg chg="modSp mod">
        <pc:chgData name="Karoliina Mancuso" userId="f1aee61d-3a56-48e1-baef-1c26ab840860" providerId="ADAL" clId="{216A896B-F99D-41D1-98FD-1DBEAB94D6A5}" dt="2026-09-16T05:45:31.594" v="372" actId="790"/>
        <pc:sldMkLst>
          <pc:docMk/>
          <pc:sldMk cId="2599700402" sldId="353"/>
        </pc:sldMkLst>
        <pc:spChg chg="mod ord">
          <ac:chgData name="Karoliina Mancuso" userId="f1aee61d-3a56-48e1-baef-1c26ab840860" providerId="ADAL" clId="{216A896B-F99D-41D1-98FD-1DBEAB94D6A5}" dt="2026-09-16T05:45:31.594" v="372" actId="790"/>
          <ac:spMkLst>
            <pc:docMk/>
            <pc:sldMk cId="2599700402" sldId="353"/>
            <ac:spMk id="2" creationId="{5CBEB9AC-5877-64DD-615D-299CDF4A24EB}"/>
          </ac:spMkLst>
        </pc:spChg>
        <pc:spChg chg="mod ord">
          <ac:chgData name="Karoliina Mancuso" userId="f1aee61d-3a56-48e1-baef-1c26ab840860" providerId="ADAL" clId="{216A896B-F99D-41D1-98FD-1DBEAB94D6A5}" dt="2026-09-16T05:45:31.594" v="372" actId="790"/>
          <ac:spMkLst>
            <pc:docMk/>
            <pc:sldMk cId="2599700402" sldId="353"/>
            <ac:spMk id="3" creationId="{8BF767F5-F11B-3B5B-986B-8FD2337874CA}"/>
          </ac:spMkLst>
        </pc:spChg>
        <pc:spChg chg="mod ord">
          <ac:chgData name="Karoliina Mancuso" userId="f1aee61d-3a56-48e1-baef-1c26ab840860" providerId="ADAL" clId="{216A896B-F99D-41D1-98FD-1DBEAB94D6A5}" dt="2026-09-16T05:45:31.594" v="372" actId="790"/>
          <ac:spMkLst>
            <pc:docMk/>
            <pc:sldMk cId="2599700402" sldId="353"/>
            <ac:spMk id="4" creationId="{9B5276D1-C45C-54E9-6BD0-E99F6C5F899D}"/>
          </ac:spMkLst>
        </pc:spChg>
        <pc:spChg chg="mod ord">
          <ac:chgData name="Karoliina Mancuso" userId="f1aee61d-3a56-48e1-baef-1c26ab840860" providerId="ADAL" clId="{216A896B-F99D-41D1-98FD-1DBEAB94D6A5}" dt="2026-09-16T05:45:31.594" v="372" actId="790"/>
          <ac:spMkLst>
            <pc:docMk/>
            <pc:sldMk cId="2599700402" sldId="353"/>
            <ac:spMk id="5" creationId="{58B3B7A5-A236-CF61-0FDE-244E7298C189}"/>
          </ac:spMkLst>
        </pc:spChg>
        <pc:spChg chg="mod ord">
          <ac:chgData name="Karoliina Mancuso" userId="f1aee61d-3a56-48e1-baef-1c26ab840860" providerId="ADAL" clId="{216A896B-F99D-41D1-98FD-1DBEAB94D6A5}" dt="2026-09-16T05:45:31.594" v="372" actId="790"/>
          <ac:spMkLst>
            <pc:docMk/>
            <pc:sldMk cId="2599700402" sldId="353"/>
            <ac:spMk id="7" creationId="{9C9CB5C8-A4F2-EFD7-6238-FE673E186DBF}"/>
          </ac:spMkLst>
        </pc:spChg>
        <pc:spChg chg="mod ord">
          <ac:chgData name="Karoliina Mancuso" userId="f1aee61d-3a56-48e1-baef-1c26ab840860" providerId="ADAL" clId="{216A896B-F99D-41D1-98FD-1DBEAB94D6A5}" dt="2026-09-16T05:45:31.594" v="372" actId="790"/>
          <ac:spMkLst>
            <pc:docMk/>
            <pc:sldMk cId="2599700402" sldId="353"/>
            <ac:spMk id="10" creationId="{C2A16475-3F8A-75EF-8259-1C642EF69253}"/>
          </ac:spMkLst>
        </pc:spChg>
        <pc:graphicFrameChg chg="ord modGraphic">
          <ac:chgData name="Karoliina Mancuso" userId="f1aee61d-3a56-48e1-baef-1c26ab840860" providerId="ADAL" clId="{216A896B-F99D-41D1-98FD-1DBEAB94D6A5}" dt="2026-09-16T05:45:31.594" v="372" actId="790"/>
          <ac:graphicFrameMkLst>
            <pc:docMk/>
            <pc:sldMk cId="2599700402" sldId="353"/>
            <ac:graphicFrameMk id="8" creationId="{D7977AEA-E080-D7C5-50C2-627F719345AB}"/>
          </ac:graphicFrameMkLst>
        </pc:graphicFrameChg>
      </pc:sldChg>
      <pc:sldChg chg="modSp mod">
        <pc:chgData name="Karoliina Mancuso" userId="f1aee61d-3a56-48e1-baef-1c26ab840860" providerId="ADAL" clId="{216A896B-F99D-41D1-98FD-1DBEAB94D6A5}" dt="2026-09-16T05:45:31.594" v="372" actId="790"/>
        <pc:sldMkLst>
          <pc:docMk/>
          <pc:sldMk cId="2956339678" sldId="354"/>
        </pc:sldMkLst>
        <pc:spChg chg="mod ord">
          <ac:chgData name="Karoliina Mancuso" userId="f1aee61d-3a56-48e1-baef-1c26ab840860" providerId="ADAL" clId="{216A896B-F99D-41D1-98FD-1DBEAB94D6A5}" dt="2026-09-16T05:45:31.594" v="372" actId="790"/>
          <ac:spMkLst>
            <pc:docMk/>
            <pc:sldMk cId="2956339678" sldId="354"/>
            <ac:spMk id="2" creationId="{5CBEB9AC-5877-64DD-615D-299CDF4A24EB}"/>
          </ac:spMkLst>
        </pc:spChg>
        <pc:spChg chg="mod ord">
          <ac:chgData name="Karoliina Mancuso" userId="f1aee61d-3a56-48e1-baef-1c26ab840860" providerId="ADAL" clId="{216A896B-F99D-41D1-98FD-1DBEAB94D6A5}" dt="2026-09-16T05:45:31.594" v="372" actId="790"/>
          <ac:spMkLst>
            <pc:docMk/>
            <pc:sldMk cId="2956339678" sldId="354"/>
            <ac:spMk id="3" creationId="{35CC375B-A473-D27C-9A27-D1E502138922}"/>
          </ac:spMkLst>
        </pc:spChg>
        <pc:spChg chg="mod ord">
          <ac:chgData name="Karoliina Mancuso" userId="f1aee61d-3a56-48e1-baef-1c26ab840860" providerId="ADAL" clId="{216A896B-F99D-41D1-98FD-1DBEAB94D6A5}" dt="2026-09-16T05:45:31.594" v="372" actId="790"/>
          <ac:spMkLst>
            <pc:docMk/>
            <pc:sldMk cId="2956339678" sldId="354"/>
            <ac:spMk id="4" creationId="{9B5276D1-C45C-54E9-6BD0-E99F6C5F899D}"/>
          </ac:spMkLst>
        </pc:spChg>
        <pc:spChg chg="mod ord">
          <ac:chgData name="Karoliina Mancuso" userId="f1aee61d-3a56-48e1-baef-1c26ab840860" providerId="ADAL" clId="{216A896B-F99D-41D1-98FD-1DBEAB94D6A5}" dt="2026-09-16T05:45:31.594" v="372" actId="790"/>
          <ac:spMkLst>
            <pc:docMk/>
            <pc:sldMk cId="2956339678" sldId="354"/>
            <ac:spMk id="5" creationId="{58B3B7A5-A236-CF61-0FDE-244E7298C189}"/>
          </ac:spMkLst>
        </pc:spChg>
        <pc:spChg chg="mod ord">
          <ac:chgData name="Karoliina Mancuso" userId="f1aee61d-3a56-48e1-baef-1c26ab840860" providerId="ADAL" clId="{216A896B-F99D-41D1-98FD-1DBEAB94D6A5}" dt="2026-09-16T05:45:31.594" v="372" actId="790"/>
          <ac:spMkLst>
            <pc:docMk/>
            <pc:sldMk cId="2956339678" sldId="354"/>
            <ac:spMk id="7" creationId="{9680757C-2699-AA17-8E67-5653FE266ABA}"/>
          </ac:spMkLst>
        </pc:spChg>
        <pc:spChg chg="mod ord">
          <ac:chgData name="Karoliina Mancuso" userId="f1aee61d-3a56-48e1-baef-1c26ab840860" providerId="ADAL" clId="{216A896B-F99D-41D1-98FD-1DBEAB94D6A5}" dt="2026-09-16T05:45:31.594" v="372" actId="790"/>
          <ac:spMkLst>
            <pc:docMk/>
            <pc:sldMk cId="2956339678" sldId="354"/>
            <ac:spMk id="8" creationId="{D57D79E2-9C4E-BC76-24CE-0658160442BE}"/>
          </ac:spMkLst>
        </pc:spChg>
      </pc:sldChg>
      <pc:sldChg chg="modSp mod">
        <pc:chgData name="Karoliina Mancuso" userId="f1aee61d-3a56-48e1-baef-1c26ab840860" providerId="ADAL" clId="{216A896B-F99D-41D1-98FD-1DBEAB94D6A5}" dt="2026-09-16T05:45:31.594" v="372" actId="790"/>
        <pc:sldMkLst>
          <pc:docMk/>
          <pc:sldMk cId="2423864210" sldId="355"/>
        </pc:sldMkLst>
        <pc:spChg chg="mod ord">
          <ac:chgData name="Karoliina Mancuso" userId="f1aee61d-3a56-48e1-baef-1c26ab840860" providerId="ADAL" clId="{216A896B-F99D-41D1-98FD-1DBEAB94D6A5}" dt="2026-09-16T05:45:31.594" v="372" actId="790"/>
          <ac:spMkLst>
            <pc:docMk/>
            <pc:sldMk cId="2423864210" sldId="355"/>
            <ac:spMk id="2" creationId="{5CBEB9AC-5877-64DD-615D-299CDF4A24EB}"/>
          </ac:spMkLst>
        </pc:spChg>
        <pc:spChg chg="mod ord">
          <ac:chgData name="Karoliina Mancuso" userId="f1aee61d-3a56-48e1-baef-1c26ab840860" providerId="ADAL" clId="{216A896B-F99D-41D1-98FD-1DBEAB94D6A5}" dt="2026-09-16T05:45:31.594" v="372" actId="790"/>
          <ac:spMkLst>
            <pc:docMk/>
            <pc:sldMk cId="2423864210" sldId="355"/>
            <ac:spMk id="3" creationId="{E6B6264A-A9DA-6302-20DF-95212287133E}"/>
          </ac:spMkLst>
        </pc:spChg>
        <pc:spChg chg="mod ord">
          <ac:chgData name="Karoliina Mancuso" userId="f1aee61d-3a56-48e1-baef-1c26ab840860" providerId="ADAL" clId="{216A896B-F99D-41D1-98FD-1DBEAB94D6A5}" dt="2026-09-16T05:45:31.594" v="372" actId="790"/>
          <ac:spMkLst>
            <pc:docMk/>
            <pc:sldMk cId="2423864210" sldId="355"/>
            <ac:spMk id="4" creationId="{9B5276D1-C45C-54E9-6BD0-E99F6C5F899D}"/>
          </ac:spMkLst>
        </pc:spChg>
        <pc:spChg chg="mod ord">
          <ac:chgData name="Karoliina Mancuso" userId="f1aee61d-3a56-48e1-baef-1c26ab840860" providerId="ADAL" clId="{216A896B-F99D-41D1-98FD-1DBEAB94D6A5}" dt="2026-09-16T05:45:31.594" v="372" actId="790"/>
          <ac:spMkLst>
            <pc:docMk/>
            <pc:sldMk cId="2423864210" sldId="355"/>
            <ac:spMk id="5" creationId="{58B3B7A5-A236-CF61-0FDE-244E7298C189}"/>
          </ac:spMkLst>
        </pc:spChg>
        <pc:spChg chg="mod ord">
          <ac:chgData name="Karoliina Mancuso" userId="f1aee61d-3a56-48e1-baef-1c26ab840860" providerId="ADAL" clId="{216A896B-F99D-41D1-98FD-1DBEAB94D6A5}" dt="2026-09-16T05:45:31.594" v="372" actId="790"/>
          <ac:spMkLst>
            <pc:docMk/>
            <pc:sldMk cId="2423864210" sldId="355"/>
            <ac:spMk id="6" creationId="{FF87A5CA-EB11-4B24-3B80-F6B11D0859C6}"/>
          </ac:spMkLst>
        </pc:spChg>
        <pc:spChg chg="mod ord">
          <ac:chgData name="Karoliina Mancuso" userId="f1aee61d-3a56-48e1-baef-1c26ab840860" providerId="ADAL" clId="{216A896B-F99D-41D1-98FD-1DBEAB94D6A5}" dt="2026-09-16T05:45:31.594" v="372" actId="790"/>
          <ac:spMkLst>
            <pc:docMk/>
            <pc:sldMk cId="2423864210" sldId="355"/>
            <ac:spMk id="7" creationId="{049E40D5-D5F2-30CC-F5C9-AB7050731A0C}"/>
          </ac:spMkLst>
        </pc:spChg>
        <pc:spChg chg="mod ord">
          <ac:chgData name="Karoliina Mancuso" userId="f1aee61d-3a56-48e1-baef-1c26ab840860" providerId="ADAL" clId="{216A896B-F99D-41D1-98FD-1DBEAB94D6A5}" dt="2026-09-16T05:45:31.594" v="372" actId="790"/>
          <ac:spMkLst>
            <pc:docMk/>
            <pc:sldMk cId="2423864210" sldId="355"/>
            <ac:spMk id="8" creationId="{CCBC3487-F925-7AC3-EACE-BAA5F94908FC}"/>
          </ac:spMkLst>
        </pc:spChg>
        <pc:spChg chg="mod ord">
          <ac:chgData name="Karoliina Mancuso" userId="f1aee61d-3a56-48e1-baef-1c26ab840860" providerId="ADAL" clId="{216A896B-F99D-41D1-98FD-1DBEAB94D6A5}" dt="2026-09-16T05:45:31.594" v="372" actId="790"/>
          <ac:spMkLst>
            <pc:docMk/>
            <pc:sldMk cId="2423864210" sldId="355"/>
            <ac:spMk id="9" creationId="{5D33B1A8-A4EA-9E63-FFD1-8E8590E130F5}"/>
          </ac:spMkLst>
        </pc:spChg>
        <pc:spChg chg="mod ord">
          <ac:chgData name="Karoliina Mancuso" userId="f1aee61d-3a56-48e1-baef-1c26ab840860" providerId="ADAL" clId="{216A896B-F99D-41D1-98FD-1DBEAB94D6A5}" dt="2026-09-16T05:45:31.594" v="372" actId="790"/>
          <ac:spMkLst>
            <pc:docMk/>
            <pc:sldMk cId="2423864210" sldId="355"/>
            <ac:spMk id="11" creationId="{79C999F6-B150-F0AA-980C-C8465A07EFC2}"/>
          </ac:spMkLst>
        </pc:spChg>
      </pc:sldChg>
      <pc:sldChg chg="delSp modSp mod">
        <pc:chgData name="Karoliina Mancuso" userId="f1aee61d-3a56-48e1-baef-1c26ab840860" providerId="ADAL" clId="{216A896B-F99D-41D1-98FD-1DBEAB94D6A5}" dt="2026-09-16T05:45:31.594" v="372" actId="790"/>
        <pc:sldMkLst>
          <pc:docMk/>
          <pc:sldMk cId="1228940312" sldId="356"/>
        </pc:sldMkLst>
        <pc:spChg chg="mod">
          <ac:chgData name="Karoliina Mancuso" userId="f1aee61d-3a56-48e1-baef-1c26ab840860" providerId="ADAL" clId="{216A896B-F99D-41D1-98FD-1DBEAB94D6A5}" dt="2026-09-16T05:45:31.594" v="372" actId="790"/>
          <ac:spMkLst>
            <pc:docMk/>
            <pc:sldMk cId="1228940312" sldId="356"/>
            <ac:spMk id="2" creationId="{4690C083-16C7-7FB6-1AD0-E865A05D8CE1}"/>
          </ac:spMkLst>
        </pc:spChg>
        <pc:spChg chg="mod ord">
          <ac:chgData name="Karoliina Mancuso" userId="f1aee61d-3a56-48e1-baef-1c26ab840860" providerId="ADAL" clId="{216A896B-F99D-41D1-98FD-1DBEAB94D6A5}" dt="2026-09-16T05:45:31.594" v="372" actId="790"/>
          <ac:spMkLst>
            <pc:docMk/>
            <pc:sldMk cId="1228940312" sldId="356"/>
            <ac:spMk id="3" creationId="{D1270D22-CCA6-91C5-DEC1-B6086DF7CB42}"/>
          </ac:spMkLst>
        </pc:spChg>
        <pc:spChg chg="mod">
          <ac:chgData name="Karoliina Mancuso" userId="f1aee61d-3a56-48e1-baef-1c26ab840860" providerId="ADAL" clId="{216A896B-F99D-41D1-98FD-1DBEAB94D6A5}" dt="2026-09-16T05:45:31.594" v="372" actId="790"/>
          <ac:spMkLst>
            <pc:docMk/>
            <pc:sldMk cId="1228940312" sldId="356"/>
            <ac:spMk id="4" creationId="{989BA3FA-65BF-F91B-5DAB-7B96AD5EF54C}"/>
          </ac:spMkLst>
        </pc:spChg>
        <pc:spChg chg="mod">
          <ac:chgData name="Karoliina Mancuso" userId="f1aee61d-3a56-48e1-baef-1c26ab840860" providerId="ADAL" clId="{216A896B-F99D-41D1-98FD-1DBEAB94D6A5}" dt="2026-09-16T05:45:31.594" v="372" actId="790"/>
          <ac:spMkLst>
            <pc:docMk/>
            <pc:sldMk cId="1228940312" sldId="356"/>
            <ac:spMk id="5" creationId="{F9C02155-9631-764E-55CB-9AC74D1FEFA4}"/>
          </ac:spMkLst>
        </pc:spChg>
        <pc:spChg chg="mod">
          <ac:chgData name="Karoliina Mancuso" userId="f1aee61d-3a56-48e1-baef-1c26ab840860" providerId="ADAL" clId="{216A896B-F99D-41D1-98FD-1DBEAB94D6A5}" dt="2026-09-16T05:45:31.594" v="372" actId="790"/>
          <ac:spMkLst>
            <pc:docMk/>
            <pc:sldMk cId="1228940312" sldId="356"/>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1228940312" sldId="356"/>
            <ac:spMk id="9" creationId="{FB6D5C99-77ED-A8A2-A6E8-A37BC9ADB1BF}"/>
          </ac:spMkLst>
        </pc:spChg>
        <pc:spChg chg="mod ord">
          <ac:chgData name="Karoliina Mancuso" userId="f1aee61d-3a56-48e1-baef-1c26ab840860" providerId="ADAL" clId="{216A896B-F99D-41D1-98FD-1DBEAB94D6A5}" dt="2026-09-16T05:45:31.594" v="372" actId="790"/>
          <ac:spMkLst>
            <pc:docMk/>
            <pc:sldMk cId="1228940312" sldId="356"/>
            <ac:spMk id="12" creationId="{60535E7E-13EC-DDC0-1F81-52382C77DABE}"/>
          </ac:spMkLst>
        </pc:spChg>
        <pc:picChg chg="mod ord topLvl">
          <ac:chgData name="Karoliina Mancuso" userId="f1aee61d-3a56-48e1-baef-1c26ab840860" providerId="ADAL" clId="{216A896B-F99D-41D1-98FD-1DBEAB94D6A5}" dt="2026-09-14T10:13:36.889" v="209" actId="13244"/>
          <ac:picMkLst>
            <pc:docMk/>
            <pc:sldMk cId="1228940312" sldId="356"/>
            <ac:picMk id="10" creationId="{22F9DBDD-8AC3-2520-2FE1-71015EC90806}"/>
          </ac:picMkLst>
        </pc:picChg>
      </pc:sldChg>
      <pc:sldChg chg="modSp mod">
        <pc:chgData name="Karoliina Mancuso" userId="f1aee61d-3a56-48e1-baef-1c26ab840860" providerId="ADAL" clId="{216A896B-F99D-41D1-98FD-1DBEAB94D6A5}" dt="2026-09-16T05:45:31.594" v="372" actId="790"/>
        <pc:sldMkLst>
          <pc:docMk/>
          <pc:sldMk cId="3259358637" sldId="357"/>
        </pc:sldMkLst>
        <pc:spChg chg="mod ord">
          <ac:chgData name="Karoliina Mancuso" userId="f1aee61d-3a56-48e1-baef-1c26ab840860" providerId="ADAL" clId="{216A896B-F99D-41D1-98FD-1DBEAB94D6A5}" dt="2026-09-16T05:45:31.594" v="372" actId="790"/>
          <ac:spMkLst>
            <pc:docMk/>
            <pc:sldMk cId="3259358637" sldId="357"/>
            <ac:spMk id="2" creationId="{4690C083-16C7-7FB6-1AD0-E865A05D8CE1}"/>
          </ac:spMkLst>
        </pc:spChg>
        <pc:spChg chg="mod ord">
          <ac:chgData name="Karoliina Mancuso" userId="f1aee61d-3a56-48e1-baef-1c26ab840860" providerId="ADAL" clId="{216A896B-F99D-41D1-98FD-1DBEAB94D6A5}" dt="2026-09-16T05:45:31.594" v="372" actId="790"/>
          <ac:spMkLst>
            <pc:docMk/>
            <pc:sldMk cId="3259358637" sldId="357"/>
            <ac:spMk id="4" creationId="{989BA3FA-65BF-F91B-5DAB-7B96AD5EF54C}"/>
          </ac:spMkLst>
        </pc:spChg>
        <pc:spChg chg="mod ord">
          <ac:chgData name="Karoliina Mancuso" userId="f1aee61d-3a56-48e1-baef-1c26ab840860" providerId="ADAL" clId="{216A896B-F99D-41D1-98FD-1DBEAB94D6A5}" dt="2026-09-16T05:45:31.594" v="372" actId="790"/>
          <ac:spMkLst>
            <pc:docMk/>
            <pc:sldMk cId="3259358637" sldId="357"/>
            <ac:spMk id="5" creationId="{F9C02155-9631-764E-55CB-9AC74D1FEFA4}"/>
          </ac:spMkLst>
        </pc:spChg>
        <pc:spChg chg="mod ord">
          <ac:chgData name="Karoliina Mancuso" userId="f1aee61d-3a56-48e1-baef-1c26ab840860" providerId="ADAL" clId="{216A896B-F99D-41D1-98FD-1DBEAB94D6A5}" dt="2026-09-16T05:45:31.594" v="372" actId="790"/>
          <ac:spMkLst>
            <pc:docMk/>
            <pc:sldMk cId="3259358637" sldId="357"/>
            <ac:spMk id="6" creationId="{9A3E5935-7F5E-6B21-A43F-FEF4C99DF745}"/>
          </ac:spMkLst>
        </pc:spChg>
        <pc:spChg chg="mod ord">
          <ac:chgData name="Karoliina Mancuso" userId="f1aee61d-3a56-48e1-baef-1c26ab840860" providerId="ADAL" clId="{216A896B-F99D-41D1-98FD-1DBEAB94D6A5}" dt="2026-09-16T05:45:31.594" v="372" actId="790"/>
          <ac:spMkLst>
            <pc:docMk/>
            <pc:sldMk cId="3259358637" sldId="357"/>
            <ac:spMk id="7" creationId="{64BD20CD-3EC5-830F-B92F-1C55B552572A}"/>
          </ac:spMkLst>
        </pc:spChg>
        <pc:spChg chg="mod ord">
          <ac:chgData name="Karoliina Mancuso" userId="f1aee61d-3a56-48e1-baef-1c26ab840860" providerId="ADAL" clId="{216A896B-F99D-41D1-98FD-1DBEAB94D6A5}" dt="2026-09-16T05:45:31.594" v="372" actId="790"/>
          <ac:spMkLst>
            <pc:docMk/>
            <pc:sldMk cId="3259358637" sldId="357"/>
            <ac:spMk id="8" creationId="{23406A6B-7509-8476-4352-F714CABE088B}"/>
          </ac:spMkLst>
        </pc:spChg>
      </pc:sldChg>
      <pc:sldChg chg="modSp mod">
        <pc:chgData name="Karoliina Mancuso" userId="f1aee61d-3a56-48e1-baef-1c26ab840860" providerId="ADAL" clId="{216A896B-F99D-41D1-98FD-1DBEAB94D6A5}" dt="2026-09-16T05:45:31.594" v="372" actId="790"/>
        <pc:sldMkLst>
          <pc:docMk/>
          <pc:sldMk cId="533459445" sldId="358"/>
        </pc:sldMkLst>
        <pc:spChg chg="mod ord">
          <ac:chgData name="Karoliina Mancuso" userId="f1aee61d-3a56-48e1-baef-1c26ab840860" providerId="ADAL" clId="{216A896B-F99D-41D1-98FD-1DBEAB94D6A5}" dt="2026-09-16T05:45:31.594" v="372" actId="790"/>
          <ac:spMkLst>
            <pc:docMk/>
            <pc:sldMk cId="533459445" sldId="358"/>
            <ac:spMk id="2" creationId="{4690C083-16C7-7FB6-1AD0-E865A05D8CE1}"/>
          </ac:spMkLst>
        </pc:spChg>
        <pc:spChg chg="mod ord">
          <ac:chgData name="Karoliina Mancuso" userId="f1aee61d-3a56-48e1-baef-1c26ab840860" providerId="ADAL" clId="{216A896B-F99D-41D1-98FD-1DBEAB94D6A5}" dt="2026-09-16T05:45:31.594" v="372" actId="790"/>
          <ac:spMkLst>
            <pc:docMk/>
            <pc:sldMk cId="533459445" sldId="358"/>
            <ac:spMk id="4" creationId="{989BA3FA-65BF-F91B-5DAB-7B96AD5EF54C}"/>
          </ac:spMkLst>
        </pc:spChg>
        <pc:spChg chg="mod ord">
          <ac:chgData name="Karoliina Mancuso" userId="f1aee61d-3a56-48e1-baef-1c26ab840860" providerId="ADAL" clId="{216A896B-F99D-41D1-98FD-1DBEAB94D6A5}" dt="2026-09-16T05:45:31.594" v="372" actId="790"/>
          <ac:spMkLst>
            <pc:docMk/>
            <pc:sldMk cId="533459445" sldId="358"/>
            <ac:spMk id="5" creationId="{F9C02155-9631-764E-55CB-9AC74D1FEFA4}"/>
          </ac:spMkLst>
        </pc:spChg>
        <pc:spChg chg="mod ord">
          <ac:chgData name="Karoliina Mancuso" userId="f1aee61d-3a56-48e1-baef-1c26ab840860" providerId="ADAL" clId="{216A896B-F99D-41D1-98FD-1DBEAB94D6A5}" dt="2026-09-16T05:45:31.594" v="372" actId="790"/>
          <ac:spMkLst>
            <pc:docMk/>
            <pc:sldMk cId="533459445" sldId="358"/>
            <ac:spMk id="6" creationId="{9A3E5935-7F5E-6B21-A43F-FEF4C99DF745}"/>
          </ac:spMkLst>
        </pc:spChg>
        <pc:spChg chg="mod ord">
          <ac:chgData name="Karoliina Mancuso" userId="f1aee61d-3a56-48e1-baef-1c26ab840860" providerId="ADAL" clId="{216A896B-F99D-41D1-98FD-1DBEAB94D6A5}" dt="2026-09-16T05:45:31.594" v="372" actId="790"/>
          <ac:spMkLst>
            <pc:docMk/>
            <pc:sldMk cId="533459445" sldId="358"/>
            <ac:spMk id="7" creationId="{9F30BFCF-DD07-3F87-B396-7182CFD6C5D5}"/>
          </ac:spMkLst>
        </pc:spChg>
        <pc:spChg chg="mod ord">
          <ac:chgData name="Karoliina Mancuso" userId="f1aee61d-3a56-48e1-baef-1c26ab840860" providerId="ADAL" clId="{216A896B-F99D-41D1-98FD-1DBEAB94D6A5}" dt="2026-09-16T05:45:31.594" v="372" actId="790"/>
          <ac:spMkLst>
            <pc:docMk/>
            <pc:sldMk cId="533459445" sldId="358"/>
            <ac:spMk id="8" creationId="{22A7FDBD-6329-3288-2778-CEFDF913F745}"/>
          </ac:spMkLst>
        </pc:spChg>
      </pc:sldChg>
      <pc:sldChg chg="modSp mod">
        <pc:chgData name="Karoliina Mancuso" userId="f1aee61d-3a56-48e1-baef-1c26ab840860" providerId="ADAL" clId="{216A896B-F99D-41D1-98FD-1DBEAB94D6A5}" dt="2026-09-16T05:45:31.594" v="372" actId="790"/>
        <pc:sldMkLst>
          <pc:docMk/>
          <pc:sldMk cId="2769154198" sldId="359"/>
        </pc:sldMkLst>
        <pc:spChg chg="mod ord">
          <ac:chgData name="Karoliina Mancuso" userId="f1aee61d-3a56-48e1-baef-1c26ab840860" providerId="ADAL" clId="{216A896B-F99D-41D1-98FD-1DBEAB94D6A5}" dt="2026-09-16T05:45:31.594" v="372" actId="790"/>
          <ac:spMkLst>
            <pc:docMk/>
            <pc:sldMk cId="2769154198" sldId="359"/>
            <ac:spMk id="2" creationId="{4690C083-16C7-7FB6-1AD0-E865A05D8CE1}"/>
          </ac:spMkLst>
        </pc:spChg>
        <pc:spChg chg="mod ord">
          <ac:chgData name="Karoliina Mancuso" userId="f1aee61d-3a56-48e1-baef-1c26ab840860" providerId="ADAL" clId="{216A896B-F99D-41D1-98FD-1DBEAB94D6A5}" dt="2026-09-16T05:45:31.594" v="372" actId="790"/>
          <ac:spMkLst>
            <pc:docMk/>
            <pc:sldMk cId="2769154198" sldId="359"/>
            <ac:spMk id="4" creationId="{989BA3FA-65BF-F91B-5DAB-7B96AD5EF54C}"/>
          </ac:spMkLst>
        </pc:spChg>
        <pc:spChg chg="mod ord">
          <ac:chgData name="Karoliina Mancuso" userId="f1aee61d-3a56-48e1-baef-1c26ab840860" providerId="ADAL" clId="{216A896B-F99D-41D1-98FD-1DBEAB94D6A5}" dt="2026-09-16T05:45:31.594" v="372" actId="790"/>
          <ac:spMkLst>
            <pc:docMk/>
            <pc:sldMk cId="2769154198" sldId="359"/>
            <ac:spMk id="5" creationId="{F9C02155-9631-764E-55CB-9AC74D1FEFA4}"/>
          </ac:spMkLst>
        </pc:spChg>
        <pc:spChg chg="mod ord">
          <ac:chgData name="Karoliina Mancuso" userId="f1aee61d-3a56-48e1-baef-1c26ab840860" providerId="ADAL" clId="{216A896B-F99D-41D1-98FD-1DBEAB94D6A5}" dt="2026-09-16T05:45:31.594" v="372" actId="790"/>
          <ac:spMkLst>
            <pc:docMk/>
            <pc:sldMk cId="2769154198" sldId="359"/>
            <ac:spMk id="6" creationId="{9A3E5935-7F5E-6B21-A43F-FEF4C99DF745}"/>
          </ac:spMkLst>
        </pc:spChg>
        <pc:spChg chg="mod ord">
          <ac:chgData name="Karoliina Mancuso" userId="f1aee61d-3a56-48e1-baef-1c26ab840860" providerId="ADAL" clId="{216A896B-F99D-41D1-98FD-1DBEAB94D6A5}" dt="2026-09-16T05:45:31.594" v="372" actId="790"/>
          <ac:spMkLst>
            <pc:docMk/>
            <pc:sldMk cId="2769154198" sldId="359"/>
            <ac:spMk id="7" creationId="{A3CA8C2D-144E-D2F3-77EE-70C5DBB5022E}"/>
          </ac:spMkLst>
        </pc:spChg>
        <pc:spChg chg="mod ord">
          <ac:chgData name="Karoliina Mancuso" userId="f1aee61d-3a56-48e1-baef-1c26ab840860" providerId="ADAL" clId="{216A896B-F99D-41D1-98FD-1DBEAB94D6A5}" dt="2026-09-16T05:45:31.594" v="372" actId="790"/>
          <ac:spMkLst>
            <pc:docMk/>
            <pc:sldMk cId="2769154198" sldId="359"/>
            <ac:spMk id="8" creationId="{F1A80B72-859E-FB93-FD54-E3A43AF3961B}"/>
          </ac:spMkLst>
        </pc:spChg>
      </pc:sldChg>
      <pc:sldChg chg="modSp mod">
        <pc:chgData name="Karoliina Mancuso" userId="f1aee61d-3a56-48e1-baef-1c26ab840860" providerId="ADAL" clId="{216A896B-F99D-41D1-98FD-1DBEAB94D6A5}" dt="2026-09-16T05:45:31.594" v="372" actId="790"/>
        <pc:sldMkLst>
          <pc:docMk/>
          <pc:sldMk cId="4047251315" sldId="360"/>
        </pc:sldMkLst>
        <pc:spChg chg="mod ord">
          <ac:chgData name="Karoliina Mancuso" userId="f1aee61d-3a56-48e1-baef-1c26ab840860" providerId="ADAL" clId="{216A896B-F99D-41D1-98FD-1DBEAB94D6A5}" dt="2026-09-16T05:45:31.594" v="372" actId="790"/>
          <ac:spMkLst>
            <pc:docMk/>
            <pc:sldMk cId="4047251315" sldId="360"/>
            <ac:spMk id="2" creationId="{4690C083-16C7-7FB6-1AD0-E865A05D8CE1}"/>
          </ac:spMkLst>
        </pc:spChg>
        <pc:spChg chg="mod ord">
          <ac:chgData name="Karoliina Mancuso" userId="f1aee61d-3a56-48e1-baef-1c26ab840860" providerId="ADAL" clId="{216A896B-F99D-41D1-98FD-1DBEAB94D6A5}" dt="2026-09-16T05:45:31.594" v="372" actId="790"/>
          <ac:spMkLst>
            <pc:docMk/>
            <pc:sldMk cId="4047251315" sldId="360"/>
            <ac:spMk id="4" creationId="{989BA3FA-65BF-F91B-5DAB-7B96AD5EF54C}"/>
          </ac:spMkLst>
        </pc:spChg>
        <pc:spChg chg="mod ord">
          <ac:chgData name="Karoliina Mancuso" userId="f1aee61d-3a56-48e1-baef-1c26ab840860" providerId="ADAL" clId="{216A896B-F99D-41D1-98FD-1DBEAB94D6A5}" dt="2026-09-16T05:45:31.594" v="372" actId="790"/>
          <ac:spMkLst>
            <pc:docMk/>
            <pc:sldMk cId="4047251315" sldId="360"/>
            <ac:spMk id="5" creationId="{F9C02155-9631-764E-55CB-9AC74D1FEFA4}"/>
          </ac:spMkLst>
        </pc:spChg>
        <pc:spChg chg="mod ord">
          <ac:chgData name="Karoliina Mancuso" userId="f1aee61d-3a56-48e1-baef-1c26ab840860" providerId="ADAL" clId="{216A896B-F99D-41D1-98FD-1DBEAB94D6A5}" dt="2026-09-16T05:45:31.594" v="372" actId="790"/>
          <ac:spMkLst>
            <pc:docMk/>
            <pc:sldMk cId="4047251315" sldId="360"/>
            <ac:spMk id="6" creationId="{9A3E5935-7F5E-6B21-A43F-FEF4C99DF745}"/>
          </ac:spMkLst>
        </pc:spChg>
        <pc:spChg chg="mod ord">
          <ac:chgData name="Karoliina Mancuso" userId="f1aee61d-3a56-48e1-baef-1c26ab840860" providerId="ADAL" clId="{216A896B-F99D-41D1-98FD-1DBEAB94D6A5}" dt="2026-09-16T05:45:31.594" v="372" actId="790"/>
          <ac:spMkLst>
            <pc:docMk/>
            <pc:sldMk cId="4047251315" sldId="360"/>
            <ac:spMk id="7" creationId="{C9809D4A-1CC6-C0C0-44CC-C87F9859DB43}"/>
          </ac:spMkLst>
        </pc:spChg>
        <pc:spChg chg="mod ord">
          <ac:chgData name="Karoliina Mancuso" userId="f1aee61d-3a56-48e1-baef-1c26ab840860" providerId="ADAL" clId="{216A896B-F99D-41D1-98FD-1DBEAB94D6A5}" dt="2026-09-16T05:45:31.594" v="372" actId="790"/>
          <ac:spMkLst>
            <pc:docMk/>
            <pc:sldMk cId="4047251315" sldId="360"/>
            <ac:spMk id="8" creationId="{86BD7392-CC66-2099-272F-4320EC63B362}"/>
          </ac:spMkLst>
        </pc:spChg>
      </pc:sldChg>
      <pc:sldChg chg="modSp mod">
        <pc:chgData name="Karoliina Mancuso" userId="f1aee61d-3a56-48e1-baef-1c26ab840860" providerId="ADAL" clId="{216A896B-F99D-41D1-98FD-1DBEAB94D6A5}" dt="2026-09-16T05:45:31.594" v="372" actId="790"/>
        <pc:sldMkLst>
          <pc:docMk/>
          <pc:sldMk cId="3960150040" sldId="361"/>
        </pc:sldMkLst>
        <pc:spChg chg="mod ord">
          <ac:chgData name="Karoliina Mancuso" userId="f1aee61d-3a56-48e1-baef-1c26ab840860" providerId="ADAL" clId="{216A896B-F99D-41D1-98FD-1DBEAB94D6A5}" dt="2026-09-16T05:45:31.594" v="372" actId="790"/>
          <ac:spMkLst>
            <pc:docMk/>
            <pc:sldMk cId="3960150040" sldId="361"/>
            <ac:spMk id="2" creationId="{4690C083-16C7-7FB6-1AD0-E865A05D8CE1}"/>
          </ac:spMkLst>
        </pc:spChg>
        <pc:spChg chg="mod ord">
          <ac:chgData name="Karoliina Mancuso" userId="f1aee61d-3a56-48e1-baef-1c26ab840860" providerId="ADAL" clId="{216A896B-F99D-41D1-98FD-1DBEAB94D6A5}" dt="2026-09-16T05:45:31.594" v="372" actId="790"/>
          <ac:spMkLst>
            <pc:docMk/>
            <pc:sldMk cId="3960150040" sldId="361"/>
            <ac:spMk id="4" creationId="{989BA3FA-65BF-F91B-5DAB-7B96AD5EF54C}"/>
          </ac:spMkLst>
        </pc:spChg>
        <pc:spChg chg="mod ord">
          <ac:chgData name="Karoliina Mancuso" userId="f1aee61d-3a56-48e1-baef-1c26ab840860" providerId="ADAL" clId="{216A896B-F99D-41D1-98FD-1DBEAB94D6A5}" dt="2026-09-16T05:45:31.594" v="372" actId="790"/>
          <ac:spMkLst>
            <pc:docMk/>
            <pc:sldMk cId="3960150040" sldId="361"/>
            <ac:spMk id="5" creationId="{F9C02155-9631-764E-55CB-9AC74D1FEFA4}"/>
          </ac:spMkLst>
        </pc:spChg>
        <pc:spChg chg="mod ord">
          <ac:chgData name="Karoliina Mancuso" userId="f1aee61d-3a56-48e1-baef-1c26ab840860" providerId="ADAL" clId="{216A896B-F99D-41D1-98FD-1DBEAB94D6A5}" dt="2026-09-16T05:45:31.594" v="372" actId="790"/>
          <ac:spMkLst>
            <pc:docMk/>
            <pc:sldMk cId="3960150040" sldId="361"/>
            <ac:spMk id="6" creationId="{9A3E5935-7F5E-6B21-A43F-FEF4C99DF745}"/>
          </ac:spMkLst>
        </pc:spChg>
        <pc:spChg chg="mod ord">
          <ac:chgData name="Karoliina Mancuso" userId="f1aee61d-3a56-48e1-baef-1c26ab840860" providerId="ADAL" clId="{216A896B-F99D-41D1-98FD-1DBEAB94D6A5}" dt="2026-09-16T05:45:31.594" v="372" actId="790"/>
          <ac:spMkLst>
            <pc:docMk/>
            <pc:sldMk cId="3960150040" sldId="361"/>
            <ac:spMk id="7" creationId="{45213021-E3A9-D8FE-ED69-2E134B769983}"/>
          </ac:spMkLst>
        </pc:spChg>
        <pc:spChg chg="mod ord">
          <ac:chgData name="Karoliina Mancuso" userId="f1aee61d-3a56-48e1-baef-1c26ab840860" providerId="ADAL" clId="{216A896B-F99D-41D1-98FD-1DBEAB94D6A5}" dt="2026-09-16T05:45:31.594" v="372" actId="790"/>
          <ac:spMkLst>
            <pc:docMk/>
            <pc:sldMk cId="3960150040" sldId="361"/>
            <ac:spMk id="8" creationId="{5A3666AB-F7A3-B55B-45BF-7F4C52197381}"/>
          </ac:spMkLst>
        </pc:spChg>
      </pc:sldChg>
      <pc:sldChg chg="modSp mod">
        <pc:chgData name="Karoliina Mancuso" userId="f1aee61d-3a56-48e1-baef-1c26ab840860" providerId="ADAL" clId="{216A896B-F99D-41D1-98FD-1DBEAB94D6A5}" dt="2026-09-16T05:45:31.594" v="372" actId="790"/>
        <pc:sldMkLst>
          <pc:docMk/>
          <pc:sldMk cId="529840210" sldId="362"/>
        </pc:sldMkLst>
        <pc:spChg chg="mod ord">
          <ac:chgData name="Karoliina Mancuso" userId="f1aee61d-3a56-48e1-baef-1c26ab840860" providerId="ADAL" clId="{216A896B-F99D-41D1-98FD-1DBEAB94D6A5}" dt="2026-09-16T05:45:31.594" v="372" actId="790"/>
          <ac:spMkLst>
            <pc:docMk/>
            <pc:sldMk cId="529840210" sldId="362"/>
            <ac:spMk id="2" creationId="{4690C083-16C7-7FB6-1AD0-E865A05D8CE1}"/>
          </ac:spMkLst>
        </pc:spChg>
        <pc:spChg chg="mod ord">
          <ac:chgData name="Karoliina Mancuso" userId="f1aee61d-3a56-48e1-baef-1c26ab840860" providerId="ADAL" clId="{216A896B-F99D-41D1-98FD-1DBEAB94D6A5}" dt="2026-09-16T05:45:31.594" v="372" actId="790"/>
          <ac:spMkLst>
            <pc:docMk/>
            <pc:sldMk cId="529840210" sldId="362"/>
            <ac:spMk id="4" creationId="{989BA3FA-65BF-F91B-5DAB-7B96AD5EF54C}"/>
          </ac:spMkLst>
        </pc:spChg>
        <pc:spChg chg="mod ord">
          <ac:chgData name="Karoliina Mancuso" userId="f1aee61d-3a56-48e1-baef-1c26ab840860" providerId="ADAL" clId="{216A896B-F99D-41D1-98FD-1DBEAB94D6A5}" dt="2026-09-16T05:45:31.594" v="372" actId="790"/>
          <ac:spMkLst>
            <pc:docMk/>
            <pc:sldMk cId="529840210" sldId="362"/>
            <ac:spMk id="5" creationId="{F9C02155-9631-764E-55CB-9AC74D1FEFA4}"/>
          </ac:spMkLst>
        </pc:spChg>
        <pc:spChg chg="mod ord">
          <ac:chgData name="Karoliina Mancuso" userId="f1aee61d-3a56-48e1-baef-1c26ab840860" providerId="ADAL" clId="{216A896B-F99D-41D1-98FD-1DBEAB94D6A5}" dt="2026-09-16T05:45:31.594" v="372" actId="790"/>
          <ac:spMkLst>
            <pc:docMk/>
            <pc:sldMk cId="529840210" sldId="362"/>
            <ac:spMk id="6" creationId="{9A3E5935-7F5E-6B21-A43F-FEF4C99DF745}"/>
          </ac:spMkLst>
        </pc:spChg>
        <pc:spChg chg="mod ord">
          <ac:chgData name="Karoliina Mancuso" userId="f1aee61d-3a56-48e1-baef-1c26ab840860" providerId="ADAL" clId="{216A896B-F99D-41D1-98FD-1DBEAB94D6A5}" dt="2026-09-16T05:45:31.594" v="372" actId="790"/>
          <ac:spMkLst>
            <pc:docMk/>
            <pc:sldMk cId="529840210" sldId="362"/>
            <ac:spMk id="7" creationId="{4B5E5483-FCAB-F8EC-0780-475E8024BDA6}"/>
          </ac:spMkLst>
        </pc:spChg>
        <pc:spChg chg="mod ord">
          <ac:chgData name="Karoliina Mancuso" userId="f1aee61d-3a56-48e1-baef-1c26ab840860" providerId="ADAL" clId="{216A896B-F99D-41D1-98FD-1DBEAB94D6A5}" dt="2026-09-16T05:45:31.594" v="372" actId="790"/>
          <ac:spMkLst>
            <pc:docMk/>
            <pc:sldMk cId="529840210" sldId="362"/>
            <ac:spMk id="8" creationId="{FBA432C6-4800-E619-A157-85A01F8DA98B}"/>
          </ac:spMkLst>
        </pc:spChg>
      </pc:sldChg>
      <pc:sldChg chg="modSp mod">
        <pc:chgData name="Karoliina Mancuso" userId="f1aee61d-3a56-48e1-baef-1c26ab840860" providerId="ADAL" clId="{216A896B-F99D-41D1-98FD-1DBEAB94D6A5}" dt="2026-09-16T05:45:31.594" v="372" actId="790"/>
        <pc:sldMkLst>
          <pc:docMk/>
          <pc:sldMk cId="1995317365" sldId="363"/>
        </pc:sldMkLst>
        <pc:spChg chg="mod ord">
          <ac:chgData name="Karoliina Mancuso" userId="f1aee61d-3a56-48e1-baef-1c26ab840860" providerId="ADAL" clId="{216A896B-F99D-41D1-98FD-1DBEAB94D6A5}" dt="2026-09-16T05:45:31.594" v="372" actId="790"/>
          <ac:spMkLst>
            <pc:docMk/>
            <pc:sldMk cId="1995317365" sldId="363"/>
            <ac:spMk id="2" creationId="{5CBEB9AC-5877-64DD-615D-299CDF4A24EB}"/>
          </ac:spMkLst>
        </pc:spChg>
        <pc:spChg chg="mod ord">
          <ac:chgData name="Karoliina Mancuso" userId="f1aee61d-3a56-48e1-baef-1c26ab840860" providerId="ADAL" clId="{216A896B-F99D-41D1-98FD-1DBEAB94D6A5}" dt="2026-09-16T05:45:31.594" v="372" actId="790"/>
          <ac:spMkLst>
            <pc:docMk/>
            <pc:sldMk cId="1995317365" sldId="363"/>
            <ac:spMk id="3" creationId="{35CC375B-A473-D27C-9A27-D1E502138922}"/>
          </ac:spMkLst>
        </pc:spChg>
        <pc:spChg chg="mod ord">
          <ac:chgData name="Karoliina Mancuso" userId="f1aee61d-3a56-48e1-baef-1c26ab840860" providerId="ADAL" clId="{216A896B-F99D-41D1-98FD-1DBEAB94D6A5}" dt="2026-09-16T05:45:31.594" v="372" actId="790"/>
          <ac:spMkLst>
            <pc:docMk/>
            <pc:sldMk cId="1995317365" sldId="363"/>
            <ac:spMk id="4" creationId="{9B5276D1-C45C-54E9-6BD0-E99F6C5F899D}"/>
          </ac:spMkLst>
        </pc:spChg>
        <pc:spChg chg="mod ord">
          <ac:chgData name="Karoliina Mancuso" userId="f1aee61d-3a56-48e1-baef-1c26ab840860" providerId="ADAL" clId="{216A896B-F99D-41D1-98FD-1DBEAB94D6A5}" dt="2026-09-16T05:45:31.594" v="372" actId="790"/>
          <ac:spMkLst>
            <pc:docMk/>
            <pc:sldMk cId="1995317365" sldId="363"/>
            <ac:spMk id="5" creationId="{58B3B7A5-A236-CF61-0FDE-244E7298C189}"/>
          </ac:spMkLst>
        </pc:spChg>
        <pc:spChg chg="mod ord">
          <ac:chgData name="Karoliina Mancuso" userId="f1aee61d-3a56-48e1-baef-1c26ab840860" providerId="ADAL" clId="{216A896B-F99D-41D1-98FD-1DBEAB94D6A5}" dt="2026-09-16T05:45:31.594" v="372" actId="790"/>
          <ac:spMkLst>
            <pc:docMk/>
            <pc:sldMk cId="1995317365" sldId="363"/>
            <ac:spMk id="6" creationId="{433F1E4C-8AC6-48B4-AF6F-C160C836E8BD}"/>
          </ac:spMkLst>
        </pc:spChg>
        <pc:spChg chg="mod ord">
          <ac:chgData name="Karoliina Mancuso" userId="f1aee61d-3a56-48e1-baef-1c26ab840860" providerId="ADAL" clId="{216A896B-F99D-41D1-98FD-1DBEAB94D6A5}" dt="2026-09-16T05:45:31.594" v="372" actId="790"/>
          <ac:spMkLst>
            <pc:docMk/>
            <pc:sldMk cId="1995317365" sldId="363"/>
            <ac:spMk id="7" creationId="{703FCCAB-20DA-C094-A0C0-CE06FEECB23F}"/>
          </ac:spMkLst>
        </pc:spChg>
        <pc:spChg chg="mod ord">
          <ac:chgData name="Karoliina Mancuso" userId="f1aee61d-3a56-48e1-baef-1c26ab840860" providerId="ADAL" clId="{216A896B-F99D-41D1-98FD-1DBEAB94D6A5}" dt="2026-09-16T05:45:31.594" v="372" actId="790"/>
          <ac:spMkLst>
            <pc:docMk/>
            <pc:sldMk cId="1995317365" sldId="363"/>
            <ac:spMk id="9" creationId="{F37C91C6-6AE2-AE42-0FB4-D8EBCF9C4BA9}"/>
          </ac:spMkLst>
        </pc:spChg>
      </pc:sldChg>
      <pc:sldChg chg="delSp modSp mod">
        <pc:chgData name="Karoliina Mancuso" userId="f1aee61d-3a56-48e1-baef-1c26ab840860" providerId="ADAL" clId="{216A896B-F99D-41D1-98FD-1DBEAB94D6A5}" dt="2026-09-16T05:45:31.594" v="372" actId="790"/>
        <pc:sldMkLst>
          <pc:docMk/>
          <pc:sldMk cId="3689546854" sldId="364"/>
        </pc:sldMkLst>
        <pc:spChg chg="mod">
          <ac:chgData name="Karoliina Mancuso" userId="f1aee61d-3a56-48e1-baef-1c26ab840860" providerId="ADAL" clId="{216A896B-F99D-41D1-98FD-1DBEAB94D6A5}" dt="2026-09-16T05:45:31.594" v="372" actId="790"/>
          <ac:spMkLst>
            <pc:docMk/>
            <pc:sldMk cId="3689546854" sldId="364"/>
            <ac:spMk id="3" creationId="{FF0A2DA2-E973-B629-51D0-46BF45F15331}"/>
          </ac:spMkLst>
        </pc:spChg>
        <pc:spChg chg="mod">
          <ac:chgData name="Karoliina Mancuso" userId="f1aee61d-3a56-48e1-baef-1c26ab840860" providerId="ADAL" clId="{216A896B-F99D-41D1-98FD-1DBEAB94D6A5}" dt="2026-09-16T05:45:31.594" v="372" actId="790"/>
          <ac:spMkLst>
            <pc:docMk/>
            <pc:sldMk cId="3689546854" sldId="364"/>
            <ac:spMk id="5" creationId="{F759C009-C26C-5478-77BA-C966810D33E1}"/>
          </ac:spMkLst>
        </pc:spChg>
        <pc:spChg chg="mod">
          <ac:chgData name="Karoliina Mancuso" userId="f1aee61d-3a56-48e1-baef-1c26ab840860" providerId="ADAL" clId="{216A896B-F99D-41D1-98FD-1DBEAB94D6A5}" dt="2026-09-16T05:45:31.594" v="372" actId="790"/>
          <ac:spMkLst>
            <pc:docMk/>
            <pc:sldMk cId="3689546854" sldId="364"/>
            <ac:spMk id="6" creationId="{3A9C31CD-1AA7-9DCD-F0A3-2E41C63C7A49}"/>
          </ac:spMkLst>
        </pc:spChg>
      </pc:sldChg>
      <pc:sldChg chg="addSp delSp modSp mod">
        <pc:chgData name="Karoliina Mancuso" userId="f1aee61d-3a56-48e1-baef-1c26ab840860" providerId="ADAL" clId="{216A896B-F99D-41D1-98FD-1DBEAB94D6A5}" dt="2026-09-16T05:45:31.594" v="372" actId="790"/>
        <pc:sldMkLst>
          <pc:docMk/>
          <pc:sldMk cId="2958266633" sldId="365"/>
        </pc:sldMkLst>
        <pc:spChg chg="ord">
          <ac:chgData name="Karoliina Mancuso" userId="f1aee61d-3a56-48e1-baef-1c26ab840860" providerId="ADAL" clId="{216A896B-F99D-41D1-98FD-1DBEAB94D6A5}" dt="2026-09-14T10:34:05.553" v="313"/>
          <ac:spMkLst>
            <pc:docMk/>
            <pc:sldMk cId="2958266633" sldId="365"/>
            <ac:spMk id="2" creationId="{5CBEB9AC-5877-64DD-615D-299CDF4A24EB}"/>
          </ac:spMkLst>
        </pc:spChg>
        <pc:spChg chg="mod">
          <ac:chgData name="Karoliina Mancuso" userId="f1aee61d-3a56-48e1-baef-1c26ab840860" providerId="ADAL" clId="{216A896B-F99D-41D1-98FD-1DBEAB94D6A5}" dt="2026-09-16T05:45:31.594" v="372" actId="790"/>
          <ac:spMkLst>
            <pc:docMk/>
            <pc:sldMk cId="2958266633" sldId="365"/>
            <ac:spMk id="4" creationId="{9B5276D1-C45C-54E9-6BD0-E99F6C5F899D}"/>
          </ac:spMkLst>
        </pc:spChg>
        <pc:spChg chg="ord">
          <ac:chgData name="Karoliina Mancuso" userId="f1aee61d-3a56-48e1-baef-1c26ab840860" providerId="ADAL" clId="{216A896B-F99D-41D1-98FD-1DBEAB94D6A5}" dt="2026-09-14T10:34:05.553" v="313"/>
          <ac:spMkLst>
            <pc:docMk/>
            <pc:sldMk cId="2958266633" sldId="365"/>
            <ac:spMk id="5" creationId="{58B3B7A5-A236-CF61-0FDE-244E7298C189}"/>
          </ac:spMkLst>
        </pc:spChg>
        <pc:spChg chg="ord">
          <ac:chgData name="Karoliina Mancuso" userId="f1aee61d-3a56-48e1-baef-1c26ab840860" providerId="ADAL" clId="{216A896B-F99D-41D1-98FD-1DBEAB94D6A5}" dt="2026-09-14T10:34:05.553" v="313"/>
          <ac:spMkLst>
            <pc:docMk/>
            <pc:sldMk cId="2958266633" sldId="365"/>
            <ac:spMk id="7" creationId="{EAD21352-3FE4-2720-9208-99FDECA3412B}"/>
          </ac:spMkLst>
        </pc:spChg>
        <pc:spChg chg="mod ord">
          <ac:chgData name="Karoliina Mancuso" userId="f1aee61d-3a56-48e1-baef-1c26ab840860" providerId="ADAL" clId="{216A896B-F99D-41D1-98FD-1DBEAB94D6A5}" dt="2026-09-14T10:34:08.251" v="314" actId="13244"/>
          <ac:spMkLst>
            <pc:docMk/>
            <pc:sldMk cId="2958266633" sldId="365"/>
            <ac:spMk id="9" creationId="{7AE19C44-0B23-9F2E-FF43-1E9B1DE88960}"/>
          </ac:spMkLst>
        </pc:spChg>
        <pc:spChg chg="mod">
          <ac:chgData name="Karoliina Mancuso" userId="f1aee61d-3a56-48e1-baef-1c26ab840860" providerId="ADAL" clId="{216A896B-F99D-41D1-98FD-1DBEAB94D6A5}" dt="2026-09-16T05:45:31.594" v="372" actId="790"/>
          <ac:spMkLst>
            <pc:docMk/>
            <pc:sldMk cId="2958266633" sldId="365"/>
            <ac:spMk id="52" creationId="{90F049D0-F3BB-3ECB-63A5-B498203DE84C}"/>
          </ac:spMkLst>
        </pc:spChg>
        <pc:spChg chg="mod topLvl">
          <ac:chgData name="Karoliina Mancuso" userId="f1aee61d-3a56-48e1-baef-1c26ab840860" providerId="ADAL" clId="{216A896B-F99D-41D1-98FD-1DBEAB94D6A5}" dt="2026-09-14T09:58:05.565" v="137" actId="962"/>
          <ac:spMkLst>
            <pc:docMk/>
            <pc:sldMk cId="2958266633" sldId="365"/>
            <ac:spMk id="59" creationId="{21FD0EC8-886C-123C-064F-4073F935A93A}"/>
          </ac:spMkLst>
        </pc:spChg>
        <pc:spChg chg="mod ord topLvl">
          <ac:chgData name="Karoliina Mancuso" userId="f1aee61d-3a56-48e1-baef-1c26ab840860" providerId="ADAL" clId="{216A896B-F99D-41D1-98FD-1DBEAB94D6A5}" dt="2026-09-14T10:34:05.553" v="313"/>
          <ac:spMkLst>
            <pc:docMk/>
            <pc:sldMk cId="2958266633" sldId="365"/>
            <ac:spMk id="60" creationId="{4FAF10B8-26C0-0E95-C0A7-0D86CE0EDC94}"/>
          </ac:spMkLst>
        </pc:spChg>
        <pc:spChg chg="mod topLvl">
          <ac:chgData name="Karoliina Mancuso" userId="f1aee61d-3a56-48e1-baef-1c26ab840860" providerId="ADAL" clId="{216A896B-F99D-41D1-98FD-1DBEAB94D6A5}" dt="2026-09-14T09:58:06.069" v="138" actId="962"/>
          <ac:spMkLst>
            <pc:docMk/>
            <pc:sldMk cId="2958266633" sldId="365"/>
            <ac:spMk id="61" creationId="{D13692CF-53A1-55B3-6CF3-6D5433BF8332}"/>
          </ac:spMkLst>
        </pc:spChg>
        <pc:spChg chg="mod ord topLvl">
          <ac:chgData name="Karoliina Mancuso" userId="f1aee61d-3a56-48e1-baef-1c26ab840860" providerId="ADAL" clId="{216A896B-F99D-41D1-98FD-1DBEAB94D6A5}" dt="2026-09-14T10:34:05.553" v="313"/>
          <ac:spMkLst>
            <pc:docMk/>
            <pc:sldMk cId="2958266633" sldId="365"/>
            <ac:spMk id="62" creationId="{D83EC074-7C77-87F3-B26B-82F6B479962B}"/>
          </ac:spMkLst>
        </pc:spChg>
        <pc:spChg chg="mod ord topLvl">
          <ac:chgData name="Karoliina Mancuso" userId="f1aee61d-3a56-48e1-baef-1c26ab840860" providerId="ADAL" clId="{216A896B-F99D-41D1-98FD-1DBEAB94D6A5}" dt="2026-09-16T05:45:31.594" v="372" actId="790"/>
          <ac:spMkLst>
            <pc:docMk/>
            <pc:sldMk cId="2958266633" sldId="365"/>
            <ac:spMk id="66" creationId="{8B731AF0-D124-7D91-6D95-640F2640BA33}"/>
          </ac:spMkLst>
        </pc:spChg>
        <pc:spChg chg="mod ord topLvl">
          <ac:chgData name="Karoliina Mancuso" userId="f1aee61d-3a56-48e1-baef-1c26ab840860" providerId="ADAL" clId="{216A896B-F99D-41D1-98FD-1DBEAB94D6A5}" dt="2026-09-14T10:34:05.553" v="313"/>
          <ac:spMkLst>
            <pc:docMk/>
            <pc:sldMk cId="2958266633" sldId="365"/>
            <ac:spMk id="67" creationId="{C70F3FB5-9757-D9FD-A93F-83B627F1ABC1}"/>
          </ac:spMkLst>
        </pc:spChg>
        <pc:spChg chg="mod ord topLvl">
          <ac:chgData name="Karoliina Mancuso" userId="f1aee61d-3a56-48e1-baef-1c26ab840860" providerId="ADAL" clId="{216A896B-F99D-41D1-98FD-1DBEAB94D6A5}" dt="2026-09-14T10:34:05.553" v="313"/>
          <ac:spMkLst>
            <pc:docMk/>
            <pc:sldMk cId="2958266633" sldId="365"/>
            <ac:spMk id="69" creationId="{DF2B84BC-E27D-DA94-AF1E-357E3AD04628}"/>
          </ac:spMkLst>
        </pc:spChg>
        <pc:spChg chg="mod ord topLvl">
          <ac:chgData name="Karoliina Mancuso" userId="f1aee61d-3a56-48e1-baef-1c26ab840860" providerId="ADAL" clId="{216A896B-F99D-41D1-98FD-1DBEAB94D6A5}" dt="2026-09-16T05:45:31.594" v="372" actId="790"/>
          <ac:spMkLst>
            <pc:docMk/>
            <pc:sldMk cId="2958266633" sldId="365"/>
            <ac:spMk id="70" creationId="{0299FAC5-AA18-33EB-CA3C-233FBFC431DD}"/>
          </ac:spMkLst>
        </pc:spChg>
        <pc:spChg chg="mod">
          <ac:chgData name="Karoliina Mancuso" userId="f1aee61d-3a56-48e1-baef-1c26ab840860" providerId="ADAL" clId="{216A896B-F99D-41D1-98FD-1DBEAB94D6A5}" dt="2026-09-16T05:45:31.594" v="372" actId="790"/>
          <ac:spMkLst>
            <pc:docMk/>
            <pc:sldMk cId="2958266633" sldId="365"/>
            <ac:spMk id="81" creationId="{F220B45A-C503-C204-BE12-5E695370ED05}"/>
          </ac:spMkLst>
        </pc:spChg>
        <pc:spChg chg="mod">
          <ac:chgData name="Karoliina Mancuso" userId="f1aee61d-3a56-48e1-baef-1c26ab840860" providerId="ADAL" clId="{216A896B-F99D-41D1-98FD-1DBEAB94D6A5}" dt="2026-09-16T05:45:31.594" v="372" actId="790"/>
          <ac:spMkLst>
            <pc:docMk/>
            <pc:sldMk cId="2958266633" sldId="365"/>
            <ac:spMk id="84" creationId="{46B1233B-84D0-82A8-7752-9312DD0C7FBF}"/>
          </ac:spMkLst>
        </pc:spChg>
        <pc:spChg chg="mod">
          <ac:chgData name="Karoliina Mancuso" userId="f1aee61d-3a56-48e1-baef-1c26ab840860" providerId="ADAL" clId="{216A896B-F99D-41D1-98FD-1DBEAB94D6A5}" dt="2026-09-16T05:45:31.594" v="372" actId="790"/>
          <ac:spMkLst>
            <pc:docMk/>
            <pc:sldMk cId="2958266633" sldId="365"/>
            <ac:spMk id="87" creationId="{A4AB9884-B257-F23C-676E-DE51BFFC9AEF}"/>
          </ac:spMkLst>
        </pc:spChg>
        <pc:spChg chg="mod">
          <ac:chgData name="Karoliina Mancuso" userId="f1aee61d-3a56-48e1-baef-1c26ab840860" providerId="ADAL" clId="{216A896B-F99D-41D1-98FD-1DBEAB94D6A5}" dt="2026-09-16T05:45:31.594" v="372" actId="790"/>
          <ac:spMkLst>
            <pc:docMk/>
            <pc:sldMk cId="2958266633" sldId="365"/>
            <ac:spMk id="95" creationId="{71F4D6AC-4437-BBA9-EEF2-9818C3867B1C}"/>
          </ac:spMkLst>
        </pc:spChg>
        <pc:spChg chg="mod">
          <ac:chgData name="Karoliina Mancuso" userId="f1aee61d-3a56-48e1-baef-1c26ab840860" providerId="ADAL" clId="{216A896B-F99D-41D1-98FD-1DBEAB94D6A5}" dt="2026-09-16T05:45:31.594" v="372" actId="790"/>
          <ac:spMkLst>
            <pc:docMk/>
            <pc:sldMk cId="2958266633" sldId="365"/>
            <ac:spMk id="100" creationId="{E310595B-4D36-D434-9B78-9F9E471E40F2}"/>
          </ac:spMkLst>
        </pc:spChg>
        <pc:spChg chg="mod">
          <ac:chgData name="Karoliina Mancuso" userId="f1aee61d-3a56-48e1-baef-1c26ab840860" providerId="ADAL" clId="{216A896B-F99D-41D1-98FD-1DBEAB94D6A5}" dt="2026-09-16T05:45:31.594" v="372" actId="790"/>
          <ac:spMkLst>
            <pc:docMk/>
            <pc:sldMk cId="2958266633" sldId="365"/>
            <ac:spMk id="101" creationId="{FC300136-317A-670A-600F-437F0095ECFD}"/>
          </ac:spMkLst>
        </pc:spChg>
        <pc:grpChg chg="mod">
          <ac:chgData name="Karoliina Mancuso" userId="f1aee61d-3a56-48e1-baef-1c26ab840860" providerId="ADAL" clId="{216A896B-F99D-41D1-98FD-1DBEAB94D6A5}" dt="2026-09-14T09:58:12.120" v="142" actId="962"/>
          <ac:grpSpMkLst>
            <pc:docMk/>
            <pc:sldMk cId="2958266633" sldId="365"/>
            <ac:grpSpMk id="72" creationId="{361CC9DF-8805-3B11-4F93-BBB3325A4419}"/>
          </ac:grpSpMkLst>
        </pc:grpChg>
        <pc:cxnChg chg="mod">
          <ac:chgData name="Karoliina Mancuso" userId="f1aee61d-3a56-48e1-baef-1c26ab840860" providerId="ADAL" clId="{216A896B-F99D-41D1-98FD-1DBEAB94D6A5}" dt="2026-09-14T09:58:14.851" v="143" actId="962"/>
          <ac:cxnSpMkLst>
            <pc:docMk/>
            <pc:sldMk cId="2958266633" sldId="365"/>
            <ac:cxnSpMk id="119" creationId="{037BD237-1411-CE3B-F883-98FC35B79AC8}"/>
          </ac:cxnSpMkLst>
        </pc:cxnChg>
      </pc:sldChg>
      <pc:sldChg chg="modSp mod">
        <pc:chgData name="Karoliina Mancuso" userId="f1aee61d-3a56-48e1-baef-1c26ab840860" providerId="ADAL" clId="{216A896B-F99D-41D1-98FD-1DBEAB94D6A5}" dt="2026-09-16T05:45:31.594" v="372" actId="790"/>
        <pc:sldMkLst>
          <pc:docMk/>
          <pc:sldMk cId="2237684156" sldId="366"/>
        </pc:sldMkLst>
        <pc:spChg chg="mod ord">
          <ac:chgData name="Karoliina Mancuso" userId="f1aee61d-3a56-48e1-baef-1c26ab840860" providerId="ADAL" clId="{216A896B-F99D-41D1-98FD-1DBEAB94D6A5}" dt="2026-09-16T05:45:31.594" v="372" actId="790"/>
          <ac:spMkLst>
            <pc:docMk/>
            <pc:sldMk cId="2237684156" sldId="366"/>
            <ac:spMk id="2" creationId="{5CBEB9AC-5877-64DD-615D-299CDF4A24EB}"/>
          </ac:spMkLst>
        </pc:spChg>
        <pc:spChg chg="mod ord">
          <ac:chgData name="Karoliina Mancuso" userId="f1aee61d-3a56-48e1-baef-1c26ab840860" providerId="ADAL" clId="{216A896B-F99D-41D1-98FD-1DBEAB94D6A5}" dt="2026-09-16T05:45:31.594" v="372" actId="790"/>
          <ac:spMkLst>
            <pc:docMk/>
            <pc:sldMk cId="2237684156" sldId="366"/>
            <ac:spMk id="3" creationId="{35CC375B-A473-D27C-9A27-D1E502138922}"/>
          </ac:spMkLst>
        </pc:spChg>
        <pc:spChg chg="mod ord">
          <ac:chgData name="Karoliina Mancuso" userId="f1aee61d-3a56-48e1-baef-1c26ab840860" providerId="ADAL" clId="{216A896B-F99D-41D1-98FD-1DBEAB94D6A5}" dt="2026-09-16T05:45:31.594" v="372" actId="790"/>
          <ac:spMkLst>
            <pc:docMk/>
            <pc:sldMk cId="2237684156" sldId="366"/>
            <ac:spMk id="4" creationId="{9B5276D1-C45C-54E9-6BD0-E99F6C5F899D}"/>
          </ac:spMkLst>
        </pc:spChg>
        <pc:spChg chg="mod ord">
          <ac:chgData name="Karoliina Mancuso" userId="f1aee61d-3a56-48e1-baef-1c26ab840860" providerId="ADAL" clId="{216A896B-F99D-41D1-98FD-1DBEAB94D6A5}" dt="2026-09-16T05:45:31.594" v="372" actId="790"/>
          <ac:spMkLst>
            <pc:docMk/>
            <pc:sldMk cId="2237684156" sldId="366"/>
            <ac:spMk id="5" creationId="{58B3B7A5-A236-CF61-0FDE-244E7298C189}"/>
          </ac:spMkLst>
        </pc:spChg>
        <pc:spChg chg="mod ord">
          <ac:chgData name="Karoliina Mancuso" userId="f1aee61d-3a56-48e1-baef-1c26ab840860" providerId="ADAL" clId="{216A896B-F99D-41D1-98FD-1DBEAB94D6A5}" dt="2026-09-16T05:45:31.594" v="372" actId="790"/>
          <ac:spMkLst>
            <pc:docMk/>
            <pc:sldMk cId="2237684156" sldId="366"/>
            <ac:spMk id="7" creationId="{807DB107-623C-6355-A17B-0CA06440AAF8}"/>
          </ac:spMkLst>
        </pc:spChg>
        <pc:spChg chg="mod ord">
          <ac:chgData name="Karoliina Mancuso" userId="f1aee61d-3a56-48e1-baef-1c26ab840860" providerId="ADAL" clId="{216A896B-F99D-41D1-98FD-1DBEAB94D6A5}" dt="2026-09-16T05:45:31.594" v="372" actId="790"/>
          <ac:spMkLst>
            <pc:docMk/>
            <pc:sldMk cId="2237684156" sldId="366"/>
            <ac:spMk id="8" creationId="{BA56554F-D73D-DF25-8BE5-1980E0F76503}"/>
          </ac:spMkLst>
        </pc:spChg>
      </pc:sldChg>
      <pc:sldChg chg="modSp mod">
        <pc:chgData name="Karoliina Mancuso" userId="f1aee61d-3a56-48e1-baef-1c26ab840860" providerId="ADAL" clId="{216A896B-F99D-41D1-98FD-1DBEAB94D6A5}" dt="2026-09-16T05:45:31.594" v="372" actId="790"/>
        <pc:sldMkLst>
          <pc:docMk/>
          <pc:sldMk cId="1951685006" sldId="367"/>
        </pc:sldMkLst>
        <pc:spChg chg="mod ord">
          <ac:chgData name="Karoliina Mancuso" userId="f1aee61d-3a56-48e1-baef-1c26ab840860" providerId="ADAL" clId="{216A896B-F99D-41D1-98FD-1DBEAB94D6A5}" dt="2026-09-16T05:45:31.594" v="372" actId="790"/>
          <ac:spMkLst>
            <pc:docMk/>
            <pc:sldMk cId="1951685006" sldId="367"/>
            <ac:spMk id="2" creationId="{5CBEB9AC-5877-64DD-615D-299CDF4A24EB}"/>
          </ac:spMkLst>
        </pc:spChg>
        <pc:spChg chg="mod ord">
          <ac:chgData name="Karoliina Mancuso" userId="f1aee61d-3a56-48e1-baef-1c26ab840860" providerId="ADAL" clId="{216A896B-F99D-41D1-98FD-1DBEAB94D6A5}" dt="2026-09-16T05:45:31.594" v="372" actId="790"/>
          <ac:spMkLst>
            <pc:docMk/>
            <pc:sldMk cId="1951685006" sldId="367"/>
            <ac:spMk id="4" creationId="{9B5276D1-C45C-54E9-6BD0-E99F6C5F899D}"/>
          </ac:spMkLst>
        </pc:spChg>
        <pc:spChg chg="mod ord">
          <ac:chgData name="Karoliina Mancuso" userId="f1aee61d-3a56-48e1-baef-1c26ab840860" providerId="ADAL" clId="{216A896B-F99D-41D1-98FD-1DBEAB94D6A5}" dt="2026-09-16T05:45:31.594" v="372" actId="790"/>
          <ac:spMkLst>
            <pc:docMk/>
            <pc:sldMk cId="1951685006" sldId="367"/>
            <ac:spMk id="5" creationId="{58B3B7A5-A236-CF61-0FDE-244E7298C189}"/>
          </ac:spMkLst>
        </pc:spChg>
        <pc:spChg chg="mod ord">
          <ac:chgData name="Karoliina Mancuso" userId="f1aee61d-3a56-48e1-baef-1c26ab840860" providerId="ADAL" clId="{216A896B-F99D-41D1-98FD-1DBEAB94D6A5}" dt="2026-09-16T05:45:31.594" v="372" actId="790"/>
          <ac:spMkLst>
            <pc:docMk/>
            <pc:sldMk cId="1951685006" sldId="367"/>
            <ac:spMk id="6" creationId="{BE98D491-5971-754E-C25E-387E07186AAE}"/>
          </ac:spMkLst>
        </pc:spChg>
        <pc:spChg chg="mod ord">
          <ac:chgData name="Karoliina Mancuso" userId="f1aee61d-3a56-48e1-baef-1c26ab840860" providerId="ADAL" clId="{216A896B-F99D-41D1-98FD-1DBEAB94D6A5}" dt="2026-09-16T05:45:31.594" v="372" actId="790"/>
          <ac:spMkLst>
            <pc:docMk/>
            <pc:sldMk cId="1951685006" sldId="367"/>
            <ac:spMk id="7" creationId="{089B4D64-BBE6-2185-DAAF-279BC584261F}"/>
          </ac:spMkLst>
        </pc:spChg>
        <pc:spChg chg="mod ord">
          <ac:chgData name="Karoliina Mancuso" userId="f1aee61d-3a56-48e1-baef-1c26ab840860" providerId="ADAL" clId="{216A896B-F99D-41D1-98FD-1DBEAB94D6A5}" dt="2026-09-16T05:45:31.594" v="372" actId="790"/>
          <ac:spMkLst>
            <pc:docMk/>
            <pc:sldMk cId="1951685006" sldId="367"/>
            <ac:spMk id="12" creationId="{279ABBE9-F3DF-8B26-C391-02DF9C705F87}"/>
          </ac:spMkLst>
        </pc:spChg>
        <pc:spChg chg="mod ord">
          <ac:chgData name="Karoliina Mancuso" userId="f1aee61d-3a56-48e1-baef-1c26ab840860" providerId="ADAL" clId="{216A896B-F99D-41D1-98FD-1DBEAB94D6A5}" dt="2026-09-16T05:45:31.594" v="372" actId="790"/>
          <ac:spMkLst>
            <pc:docMk/>
            <pc:sldMk cId="1951685006" sldId="367"/>
            <ac:spMk id="13" creationId="{41AFD522-E235-11E4-3786-DD57C892ED15}"/>
          </ac:spMkLst>
        </pc:spChg>
      </pc:sldChg>
      <pc:sldChg chg="modSp mod">
        <pc:chgData name="Karoliina Mancuso" userId="f1aee61d-3a56-48e1-baef-1c26ab840860" providerId="ADAL" clId="{216A896B-F99D-41D1-98FD-1DBEAB94D6A5}" dt="2026-09-16T05:45:31.594" v="372" actId="790"/>
        <pc:sldMkLst>
          <pc:docMk/>
          <pc:sldMk cId="397068640" sldId="368"/>
        </pc:sldMkLst>
        <pc:spChg chg="mod ord">
          <ac:chgData name="Karoliina Mancuso" userId="f1aee61d-3a56-48e1-baef-1c26ab840860" providerId="ADAL" clId="{216A896B-F99D-41D1-98FD-1DBEAB94D6A5}" dt="2026-09-16T05:45:31.594" v="372" actId="790"/>
          <ac:spMkLst>
            <pc:docMk/>
            <pc:sldMk cId="397068640" sldId="368"/>
            <ac:spMk id="2" creationId="{5CBEB9AC-5877-64DD-615D-299CDF4A24EB}"/>
          </ac:spMkLst>
        </pc:spChg>
        <pc:spChg chg="mod ord">
          <ac:chgData name="Karoliina Mancuso" userId="f1aee61d-3a56-48e1-baef-1c26ab840860" providerId="ADAL" clId="{216A896B-F99D-41D1-98FD-1DBEAB94D6A5}" dt="2026-09-16T05:45:31.594" v="372" actId="790"/>
          <ac:spMkLst>
            <pc:docMk/>
            <pc:sldMk cId="397068640" sldId="368"/>
            <ac:spMk id="3" creationId="{594151E4-4F07-1559-2E24-0480CD317330}"/>
          </ac:spMkLst>
        </pc:spChg>
        <pc:spChg chg="mod ord">
          <ac:chgData name="Karoliina Mancuso" userId="f1aee61d-3a56-48e1-baef-1c26ab840860" providerId="ADAL" clId="{216A896B-F99D-41D1-98FD-1DBEAB94D6A5}" dt="2026-09-16T05:45:31.594" v="372" actId="790"/>
          <ac:spMkLst>
            <pc:docMk/>
            <pc:sldMk cId="397068640" sldId="368"/>
            <ac:spMk id="4" creationId="{9B5276D1-C45C-54E9-6BD0-E99F6C5F899D}"/>
          </ac:spMkLst>
        </pc:spChg>
        <pc:spChg chg="mod ord">
          <ac:chgData name="Karoliina Mancuso" userId="f1aee61d-3a56-48e1-baef-1c26ab840860" providerId="ADAL" clId="{216A896B-F99D-41D1-98FD-1DBEAB94D6A5}" dt="2026-09-16T05:45:31.594" v="372" actId="790"/>
          <ac:spMkLst>
            <pc:docMk/>
            <pc:sldMk cId="397068640" sldId="368"/>
            <ac:spMk id="5" creationId="{58B3B7A5-A236-CF61-0FDE-244E7298C189}"/>
          </ac:spMkLst>
        </pc:spChg>
        <pc:spChg chg="mod ord">
          <ac:chgData name="Karoliina Mancuso" userId="f1aee61d-3a56-48e1-baef-1c26ab840860" providerId="ADAL" clId="{216A896B-F99D-41D1-98FD-1DBEAB94D6A5}" dt="2026-09-16T05:45:31.594" v="372" actId="790"/>
          <ac:spMkLst>
            <pc:docMk/>
            <pc:sldMk cId="397068640" sldId="368"/>
            <ac:spMk id="7" creationId="{E66C6B2C-84C7-CEDB-DC48-B9F47952D41B}"/>
          </ac:spMkLst>
        </pc:spChg>
        <pc:spChg chg="mod ord">
          <ac:chgData name="Karoliina Mancuso" userId="f1aee61d-3a56-48e1-baef-1c26ab840860" providerId="ADAL" clId="{216A896B-F99D-41D1-98FD-1DBEAB94D6A5}" dt="2026-09-16T05:45:31.594" v="372" actId="790"/>
          <ac:spMkLst>
            <pc:docMk/>
            <pc:sldMk cId="397068640" sldId="368"/>
            <ac:spMk id="11" creationId="{BEA5E320-CCEE-E222-A622-3D8687764603}"/>
          </ac:spMkLst>
        </pc:spChg>
      </pc:sldChg>
      <pc:sldChg chg="delSp modSp mod">
        <pc:chgData name="Karoliina Mancuso" userId="f1aee61d-3a56-48e1-baef-1c26ab840860" providerId="ADAL" clId="{216A896B-F99D-41D1-98FD-1DBEAB94D6A5}" dt="2026-09-16T05:45:31.594" v="372" actId="790"/>
        <pc:sldMkLst>
          <pc:docMk/>
          <pc:sldMk cId="706974811" sldId="369"/>
        </pc:sldMkLst>
        <pc:spChg chg="ord">
          <ac:chgData name="Karoliina Mancuso" userId="f1aee61d-3a56-48e1-baef-1c26ab840860" providerId="ADAL" clId="{216A896B-F99D-41D1-98FD-1DBEAB94D6A5}" dt="2026-09-14T10:32:55.167" v="310"/>
          <ac:spMkLst>
            <pc:docMk/>
            <pc:sldMk cId="706974811" sldId="369"/>
            <ac:spMk id="2" creationId="{5CBEB9AC-5877-64DD-615D-299CDF4A24EB}"/>
          </ac:spMkLst>
        </pc:spChg>
        <pc:spChg chg="mod">
          <ac:chgData name="Karoliina Mancuso" userId="f1aee61d-3a56-48e1-baef-1c26ab840860" providerId="ADAL" clId="{216A896B-F99D-41D1-98FD-1DBEAB94D6A5}" dt="2026-09-16T05:45:31.594" v="372" actId="790"/>
          <ac:spMkLst>
            <pc:docMk/>
            <pc:sldMk cId="706974811" sldId="369"/>
            <ac:spMk id="4" creationId="{9B5276D1-C45C-54E9-6BD0-E99F6C5F899D}"/>
          </ac:spMkLst>
        </pc:spChg>
        <pc:spChg chg="mod ord">
          <ac:chgData name="Karoliina Mancuso" userId="f1aee61d-3a56-48e1-baef-1c26ab840860" providerId="ADAL" clId="{216A896B-F99D-41D1-98FD-1DBEAB94D6A5}" dt="2026-09-16T05:45:31.594" v="372" actId="790"/>
          <ac:spMkLst>
            <pc:docMk/>
            <pc:sldMk cId="706974811" sldId="369"/>
            <ac:spMk id="5" creationId="{58B3B7A5-A236-CF61-0FDE-244E7298C189}"/>
          </ac:spMkLst>
        </pc:spChg>
        <pc:spChg chg="ord">
          <ac:chgData name="Karoliina Mancuso" userId="f1aee61d-3a56-48e1-baef-1c26ab840860" providerId="ADAL" clId="{216A896B-F99D-41D1-98FD-1DBEAB94D6A5}" dt="2026-09-14T10:32:57.740" v="311" actId="13244"/>
          <ac:spMkLst>
            <pc:docMk/>
            <pc:sldMk cId="706974811" sldId="369"/>
            <ac:spMk id="6" creationId="{6D555BEA-97D8-F4C0-B7F2-F9C82770F015}"/>
          </ac:spMkLst>
        </pc:spChg>
        <pc:spChg chg="mod ord">
          <ac:chgData name="Karoliina Mancuso" userId="f1aee61d-3a56-48e1-baef-1c26ab840860" providerId="ADAL" clId="{216A896B-F99D-41D1-98FD-1DBEAB94D6A5}" dt="2026-09-16T05:45:31.594" v="372" actId="790"/>
          <ac:spMkLst>
            <pc:docMk/>
            <pc:sldMk cId="706974811" sldId="369"/>
            <ac:spMk id="8" creationId="{A423DCA9-11D0-BBA5-9AFB-DE615CBCB89B}"/>
          </ac:spMkLst>
        </pc:spChg>
        <pc:spChg chg="ord">
          <ac:chgData name="Karoliina Mancuso" userId="f1aee61d-3a56-48e1-baef-1c26ab840860" providerId="ADAL" clId="{216A896B-F99D-41D1-98FD-1DBEAB94D6A5}" dt="2026-09-14T10:32:55.167" v="310"/>
          <ac:spMkLst>
            <pc:docMk/>
            <pc:sldMk cId="706974811" sldId="369"/>
            <ac:spMk id="9" creationId="{07190424-0690-0159-77BA-9E223DBD6A2D}"/>
          </ac:spMkLst>
        </pc:spChg>
        <pc:spChg chg="mod ord topLvl">
          <ac:chgData name="Karoliina Mancuso" userId="f1aee61d-3a56-48e1-baef-1c26ab840860" providerId="ADAL" clId="{216A896B-F99D-41D1-98FD-1DBEAB94D6A5}" dt="2026-09-14T10:32:55.167" v="310"/>
          <ac:spMkLst>
            <pc:docMk/>
            <pc:sldMk cId="706974811" sldId="369"/>
            <ac:spMk id="10" creationId="{CC08B5E8-9BB7-A70C-C13F-8BF685338415}"/>
          </ac:spMkLst>
        </pc:spChg>
        <pc:spChg chg="mod topLvl">
          <ac:chgData name="Karoliina Mancuso" userId="f1aee61d-3a56-48e1-baef-1c26ab840860" providerId="ADAL" clId="{216A896B-F99D-41D1-98FD-1DBEAB94D6A5}" dt="2026-09-14T09:55:11.954" v="107" actId="165"/>
          <ac:spMkLst>
            <pc:docMk/>
            <pc:sldMk cId="706974811" sldId="369"/>
            <ac:spMk id="11" creationId="{2107A3CA-172A-6A1F-6D9C-8DC7CA1B57A8}"/>
          </ac:spMkLst>
        </pc:spChg>
        <pc:spChg chg="mod ord topLvl">
          <ac:chgData name="Karoliina Mancuso" userId="f1aee61d-3a56-48e1-baef-1c26ab840860" providerId="ADAL" clId="{216A896B-F99D-41D1-98FD-1DBEAB94D6A5}" dt="2026-09-14T10:32:55.167" v="310"/>
          <ac:spMkLst>
            <pc:docMk/>
            <pc:sldMk cId="706974811" sldId="369"/>
            <ac:spMk id="14" creationId="{E712CC9C-4535-EA8C-8252-C76FF5746FA7}"/>
          </ac:spMkLst>
        </pc:spChg>
        <pc:spChg chg="mod ord topLvl">
          <ac:chgData name="Karoliina Mancuso" userId="f1aee61d-3a56-48e1-baef-1c26ab840860" providerId="ADAL" clId="{216A896B-F99D-41D1-98FD-1DBEAB94D6A5}" dt="2026-09-16T05:45:31.594" v="372" actId="790"/>
          <ac:spMkLst>
            <pc:docMk/>
            <pc:sldMk cId="706974811" sldId="369"/>
            <ac:spMk id="15" creationId="{AE3557EA-BA39-502E-7FDD-13FEDCB5F639}"/>
          </ac:spMkLst>
        </pc:spChg>
        <pc:spChg chg="mod topLvl">
          <ac:chgData name="Karoliina Mancuso" userId="f1aee61d-3a56-48e1-baef-1c26ab840860" providerId="ADAL" clId="{216A896B-F99D-41D1-98FD-1DBEAB94D6A5}" dt="2026-09-16T05:45:31.594" v="372" actId="790"/>
          <ac:spMkLst>
            <pc:docMk/>
            <pc:sldMk cId="706974811" sldId="369"/>
            <ac:spMk id="17" creationId="{157DE03E-E766-6C0A-88EB-CE8F477078E0}"/>
          </ac:spMkLst>
        </pc:spChg>
        <pc:spChg chg="mod ord topLvl">
          <ac:chgData name="Karoliina Mancuso" userId="f1aee61d-3a56-48e1-baef-1c26ab840860" providerId="ADAL" clId="{216A896B-F99D-41D1-98FD-1DBEAB94D6A5}" dt="2026-09-16T05:45:31.594" v="372" actId="790"/>
          <ac:spMkLst>
            <pc:docMk/>
            <pc:sldMk cId="706974811" sldId="369"/>
            <ac:spMk id="18" creationId="{57911B80-5531-5E20-133C-FA34D83E1BB0}"/>
          </ac:spMkLst>
        </pc:spChg>
        <pc:spChg chg="mod topLvl">
          <ac:chgData name="Karoliina Mancuso" userId="f1aee61d-3a56-48e1-baef-1c26ab840860" providerId="ADAL" clId="{216A896B-F99D-41D1-98FD-1DBEAB94D6A5}" dt="2026-09-16T05:45:31.594" v="372" actId="790"/>
          <ac:spMkLst>
            <pc:docMk/>
            <pc:sldMk cId="706974811" sldId="369"/>
            <ac:spMk id="20" creationId="{2454E499-D5BB-5FD4-3196-23EF1358D9A2}"/>
          </ac:spMkLst>
        </pc:spChg>
        <pc:spChg chg="mod topLvl">
          <ac:chgData name="Karoliina Mancuso" userId="f1aee61d-3a56-48e1-baef-1c26ab840860" providerId="ADAL" clId="{216A896B-F99D-41D1-98FD-1DBEAB94D6A5}" dt="2026-09-14T09:55:34.335" v="111" actId="165"/>
          <ac:spMkLst>
            <pc:docMk/>
            <pc:sldMk cId="706974811" sldId="369"/>
            <ac:spMk id="21" creationId="{7BC858E8-6F77-2800-5E4D-A63DDE148ABD}"/>
          </ac:spMkLst>
        </pc:spChg>
        <pc:spChg chg="mod ord topLvl">
          <ac:chgData name="Karoliina Mancuso" userId="f1aee61d-3a56-48e1-baef-1c26ab840860" providerId="ADAL" clId="{216A896B-F99D-41D1-98FD-1DBEAB94D6A5}" dt="2026-09-16T05:45:31.594" v="372" actId="790"/>
          <ac:spMkLst>
            <pc:docMk/>
            <pc:sldMk cId="706974811" sldId="369"/>
            <ac:spMk id="45" creationId="{E01110EA-F406-030C-83D0-619465AF8B32}"/>
          </ac:spMkLst>
        </pc:spChg>
        <pc:spChg chg="mod topLvl">
          <ac:chgData name="Karoliina Mancuso" userId="f1aee61d-3a56-48e1-baef-1c26ab840860" providerId="ADAL" clId="{216A896B-F99D-41D1-98FD-1DBEAB94D6A5}" dt="2026-09-14T09:55:43.770" v="113" actId="165"/>
          <ac:spMkLst>
            <pc:docMk/>
            <pc:sldMk cId="706974811" sldId="369"/>
            <ac:spMk id="46" creationId="{3FCA09B9-BCE6-6D8F-6419-1B9E93708D7B}"/>
          </ac:spMkLst>
        </pc:spChg>
        <pc:spChg chg="mod topLvl">
          <ac:chgData name="Karoliina Mancuso" userId="f1aee61d-3a56-48e1-baef-1c26ab840860" providerId="ADAL" clId="{216A896B-F99D-41D1-98FD-1DBEAB94D6A5}" dt="2026-09-16T05:45:31.594" v="372" actId="790"/>
          <ac:spMkLst>
            <pc:docMk/>
            <pc:sldMk cId="706974811" sldId="369"/>
            <ac:spMk id="47" creationId="{EC83A267-60EC-95B7-7331-13504FE29F9D}"/>
          </ac:spMkLst>
        </pc:spChg>
        <pc:spChg chg="mod topLvl">
          <ac:chgData name="Karoliina Mancuso" userId="f1aee61d-3a56-48e1-baef-1c26ab840860" providerId="ADAL" clId="{216A896B-F99D-41D1-98FD-1DBEAB94D6A5}" dt="2026-09-14T09:55:43.770" v="113" actId="165"/>
          <ac:spMkLst>
            <pc:docMk/>
            <pc:sldMk cId="706974811" sldId="369"/>
            <ac:spMk id="48" creationId="{73EAAB7C-F814-869E-303C-5E5AEC5F4E81}"/>
          </ac:spMkLst>
        </pc:spChg>
        <pc:spChg chg="mod ord topLvl">
          <ac:chgData name="Karoliina Mancuso" userId="f1aee61d-3a56-48e1-baef-1c26ab840860" providerId="ADAL" clId="{216A896B-F99D-41D1-98FD-1DBEAB94D6A5}" dt="2026-09-16T05:45:31.594" v="372" actId="790"/>
          <ac:spMkLst>
            <pc:docMk/>
            <pc:sldMk cId="706974811" sldId="369"/>
            <ac:spMk id="49" creationId="{878F7EAE-64E8-5224-06CD-D773F1DF8B74}"/>
          </ac:spMkLst>
        </pc:spChg>
        <pc:spChg chg="mod topLvl">
          <ac:chgData name="Karoliina Mancuso" userId="f1aee61d-3a56-48e1-baef-1c26ab840860" providerId="ADAL" clId="{216A896B-F99D-41D1-98FD-1DBEAB94D6A5}" dt="2026-09-14T09:55:43.770" v="113" actId="165"/>
          <ac:spMkLst>
            <pc:docMk/>
            <pc:sldMk cId="706974811" sldId="369"/>
            <ac:spMk id="50" creationId="{83EC9E16-CFE8-40FB-FC74-013C85239CBD}"/>
          </ac:spMkLst>
        </pc:spChg>
        <pc:spChg chg="mod topLvl">
          <ac:chgData name="Karoliina Mancuso" userId="f1aee61d-3a56-48e1-baef-1c26ab840860" providerId="ADAL" clId="{216A896B-F99D-41D1-98FD-1DBEAB94D6A5}" dt="2026-09-14T09:55:49.029" v="117" actId="962"/>
          <ac:spMkLst>
            <pc:docMk/>
            <pc:sldMk cId="706974811" sldId="369"/>
            <ac:spMk id="51" creationId="{65B1B07B-989E-B162-348F-793314E8B521}"/>
          </ac:spMkLst>
        </pc:spChg>
        <pc:spChg chg="mod topLvl">
          <ac:chgData name="Karoliina Mancuso" userId="f1aee61d-3a56-48e1-baef-1c26ab840860" providerId="ADAL" clId="{216A896B-F99D-41D1-98FD-1DBEAB94D6A5}" dt="2026-09-14T09:55:43.770" v="113" actId="165"/>
          <ac:spMkLst>
            <pc:docMk/>
            <pc:sldMk cId="706974811" sldId="369"/>
            <ac:spMk id="52" creationId="{6741214D-14E9-E913-2923-ECCE0C3F6790}"/>
          </ac:spMkLst>
        </pc:spChg>
      </pc:sldChg>
      <pc:sldChg chg="delSp modSp mod">
        <pc:chgData name="Karoliina Mancuso" userId="f1aee61d-3a56-48e1-baef-1c26ab840860" providerId="ADAL" clId="{216A896B-F99D-41D1-98FD-1DBEAB94D6A5}" dt="2026-09-16T05:45:31.594" v="372" actId="790"/>
        <pc:sldMkLst>
          <pc:docMk/>
          <pc:sldMk cId="1994874973" sldId="370"/>
        </pc:sldMkLst>
        <pc:spChg chg="mod ord">
          <ac:chgData name="Karoliina Mancuso" userId="f1aee61d-3a56-48e1-baef-1c26ab840860" providerId="ADAL" clId="{216A896B-F99D-41D1-98FD-1DBEAB94D6A5}" dt="2026-09-16T05:45:31.594" v="372" actId="790"/>
          <ac:spMkLst>
            <pc:docMk/>
            <pc:sldMk cId="1994874973" sldId="370"/>
            <ac:spMk id="2" creationId="{5CBEB9AC-5877-64DD-615D-299CDF4A24EB}"/>
          </ac:spMkLst>
        </pc:spChg>
        <pc:spChg chg="mod ord">
          <ac:chgData name="Karoliina Mancuso" userId="f1aee61d-3a56-48e1-baef-1c26ab840860" providerId="ADAL" clId="{216A896B-F99D-41D1-98FD-1DBEAB94D6A5}" dt="2026-09-16T05:45:31.594" v="372" actId="790"/>
          <ac:spMkLst>
            <pc:docMk/>
            <pc:sldMk cId="1994874973" sldId="370"/>
            <ac:spMk id="3" creationId="{35CC375B-A473-D27C-9A27-D1E502138922}"/>
          </ac:spMkLst>
        </pc:spChg>
        <pc:spChg chg="mod ord">
          <ac:chgData name="Karoliina Mancuso" userId="f1aee61d-3a56-48e1-baef-1c26ab840860" providerId="ADAL" clId="{216A896B-F99D-41D1-98FD-1DBEAB94D6A5}" dt="2026-09-16T05:45:31.594" v="372" actId="790"/>
          <ac:spMkLst>
            <pc:docMk/>
            <pc:sldMk cId="1994874973" sldId="370"/>
            <ac:spMk id="4" creationId="{9B5276D1-C45C-54E9-6BD0-E99F6C5F899D}"/>
          </ac:spMkLst>
        </pc:spChg>
        <pc:spChg chg="mod ord">
          <ac:chgData name="Karoliina Mancuso" userId="f1aee61d-3a56-48e1-baef-1c26ab840860" providerId="ADAL" clId="{216A896B-F99D-41D1-98FD-1DBEAB94D6A5}" dt="2026-09-16T05:45:31.594" v="372" actId="790"/>
          <ac:spMkLst>
            <pc:docMk/>
            <pc:sldMk cId="1994874973" sldId="370"/>
            <ac:spMk id="5" creationId="{58B3B7A5-A236-CF61-0FDE-244E7298C189}"/>
          </ac:spMkLst>
        </pc:spChg>
        <pc:spChg chg="mod ord">
          <ac:chgData name="Karoliina Mancuso" userId="f1aee61d-3a56-48e1-baef-1c26ab840860" providerId="ADAL" clId="{216A896B-F99D-41D1-98FD-1DBEAB94D6A5}" dt="2026-09-16T05:45:31.594" v="372" actId="790"/>
          <ac:spMkLst>
            <pc:docMk/>
            <pc:sldMk cId="1994874973" sldId="370"/>
            <ac:spMk id="6" creationId="{79669FE6-5568-B007-C729-23F1DD501B9E}"/>
          </ac:spMkLst>
        </pc:spChg>
        <pc:spChg chg="mod ord topLvl">
          <ac:chgData name="Karoliina Mancuso" userId="f1aee61d-3a56-48e1-baef-1c26ab840860" providerId="ADAL" clId="{216A896B-F99D-41D1-98FD-1DBEAB94D6A5}" dt="2026-09-16T05:45:31.594" v="372" actId="790"/>
          <ac:spMkLst>
            <pc:docMk/>
            <pc:sldMk cId="1994874973" sldId="370"/>
            <ac:spMk id="11" creationId="{2F723E28-DA01-549D-1ACD-9D395B26BF3F}"/>
          </ac:spMkLst>
        </pc:spChg>
        <pc:spChg chg="mod ord">
          <ac:chgData name="Karoliina Mancuso" userId="f1aee61d-3a56-48e1-baef-1c26ab840860" providerId="ADAL" clId="{216A896B-F99D-41D1-98FD-1DBEAB94D6A5}" dt="2026-09-16T05:45:31.594" v="372" actId="790"/>
          <ac:spMkLst>
            <pc:docMk/>
            <pc:sldMk cId="1994874973" sldId="370"/>
            <ac:spMk id="13" creationId="{05A901BC-EC96-91BF-A55B-3F78EE8215F6}"/>
          </ac:spMkLst>
        </pc:spChg>
        <pc:spChg chg="mod ord">
          <ac:chgData name="Karoliina Mancuso" userId="f1aee61d-3a56-48e1-baef-1c26ab840860" providerId="ADAL" clId="{216A896B-F99D-41D1-98FD-1DBEAB94D6A5}" dt="2026-09-16T05:45:31.594" v="372" actId="790"/>
          <ac:spMkLst>
            <pc:docMk/>
            <pc:sldMk cId="1994874973" sldId="370"/>
            <ac:spMk id="15" creationId="{11D5CDDC-396A-E7C7-EEB2-76D65386BADC}"/>
          </ac:spMkLst>
        </pc:spChg>
        <pc:picChg chg="mod ord topLvl">
          <ac:chgData name="Karoliina Mancuso" userId="f1aee61d-3a56-48e1-baef-1c26ab840860" providerId="ADAL" clId="{216A896B-F99D-41D1-98FD-1DBEAB94D6A5}" dt="2026-09-14T10:34:49.493" v="316"/>
          <ac:picMkLst>
            <pc:docMk/>
            <pc:sldMk cId="1994874973" sldId="370"/>
            <ac:picMk id="12" creationId="{AD312079-CE12-14FE-5687-1579359E926C}"/>
          </ac:picMkLst>
        </pc:picChg>
      </pc:sldChg>
      <pc:sldChg chg="modSp mod">
        <pc:chgData name="Karoliina Mancuso" userId="f1aee61d-3a56-48e1-baef-1c26ab840860" providerId="ADAL" clId="{216A896B-F99D-41D1-98FD-1DBEAB94D6A5}" dt="2026-09-16T05:45:31.594" v="372" actId="790"/>
        <pc:sldMkLst>
          <pc:docMk/>
          <pc:sldMk cId="524271222" sldId="372"/>
        </pc:sldMkLst>
        <pc:spChg chg="mod ord">
          <ac:chgData name="Karoliina Mancuso" userId="f1aee61d-3a56-48e1-baef-1c26ab840860" providerId="ADAL" clId="{216A896B-F99D-41D1-98FD-1DBEAB94D6A5}" dt="2026-09-16T05:45:31.594" v="372" actId="790"/>
          <ac:spMkLst>
            <pc:docMk/>
            <pc:sldMk cId="524271222" sldId="372"/>
            <ac:spMk id="2" creationId="{5CBEB9AC-5877-64DD-615D-299CDF4A24EB}"/>
          </ac:spMkLst>
        </pc:spChg>
        <pc:spChg chg="mod ord">
          <ac:chgData name="Karoliina Mancuso" userId="f1aee61d-3a56-48e1-baef-1c26ab840860" providerId="ADAL" clId="{216A896B-F99D-41D1-98FD-1DBEAB94D6A5}" dt="2026-09-16T05:45:31.594" v="372" actId="790"/>
          <ac:spMkLst>
            <pc:docMk/>
            <pc:sldMk cId="524271222" sldId="372"/>
            <ac:spMk id="3" creationId="{35CC375B-A473-D27C-9A27-D1E502138922}"/>
          </ac:spMkLst>
        </pc:spChg>
        <pc:spChg chg="mod ord">
          <ac:chgData name="Karoliina Mancuso" userId="f1aee61d-3a56-48e1-baef-1c26ab840860" providerId="ADAL" clId="{216A896B-F99D-41D1-98FD-1DBEAB94D6A5}" dt="2026-09-16T05:45:31.594" v="372" actId="790"/>
          <ac:spMkLst>
            <pc:docMk/>
            <pc:sldMk cId="524271222" sldId="372"/>
            <ac:spMk id="4" creationId="{9B5276D1-C45C-54E9-6BD0-E99F6C5F899D}"/>
          </ac:spMkLst>
        </pc:spChg>
        <pc:spChg chg="mod ord">
          <ac:chgData name="Karoliina Mancuso" userId="f1aee61d-3a56-48e1-baef-1c26ab840860" providerId="ADAL" clId="{216A896B-F99D-41D1-98FD-1DBEAB94D6A5}" dt="2026-09-16T05:45:31.594" v="372" actId="790"/>
          <ac:spMkLst>
            <pc:docMk/>
            <pc:sldMk cId="524271222" sldId="372"/>
            <ac:spMk id="5" creationId="{58B3B7A5-A236-CF61-0FDE-244E7298C189}"/>
          </ac:spMkLst>
        </pc:spChg>
        <pc:spChg chg="mod ord">
          <ac:chgData name="Karoliina Mancuso" userId="f1aee61d-3a56-48e1-baef-1c26ab840860" providerId="ADAL" clId="{216A896B-F99D-41D1-98FD-1DBEAB94D6A5}" dt="2026-09-16T05:45:31.594" v="372" actId="790"/>
          <ac:spMkLst>
            <pc:docMk/>
            <pc:sldMk cId="524271222" sldId="372"/>
            <ac:spMk id="7" creationId="{E0623899-BE9F-1140-6709-115E9BB0D9CE}"/>
          </ac:spMkLst>
        </pc:spChg>
        <pc:spChg chg="mod ord">
          <ac:chgData name="Karoliina Mancuso" userId="f1aee61d-3a56-48e1-baef-1c26ab840860" providerId="ADAL" clId="{216A896B-F99D-41D1-98FD-1DBEAB94D6A5}" dt="2026-09-16T05:45:31.594" v="372" actId="790"/>
          <ac:spMkLst>
            <pc:docMk/>
            <pc:sldMk cId="524271222" sldId="372"/>
            <ac:spMk id="8" creationId="{E4675A96-8DE5-C2D4-F69C-86E909DF77CE}"/>
          </ac:spMkLst>
        </pc:spChg>
        <pc:spChg chg="mod ord">
          <ac:chgData name="Karoliina Mancuso" userId="f1aee61d-3a56-48e1-baef-1c26ab840860" providerId="ADAL" clId="{216A896B-F99D-41D1-98FD-1DBEAB94D6A5}" dt="2026-09-16T05:45:31.594" v="372" actId="790"/>
          <ac:spMkLst>
            <pc:docMk/>
            <pc:sldMk cId="524271222" sldId="372"/>
            <ac:spMk id="9" creationId="{46DF37BF-B7D7-96C6-A789-07DE02D12079}"/>
          </ac:spMkLst>
        </pc:spChg>
      </pc:sldChg>
      <pc:sldChg chg="delSp modSp mod">
        <pc:chgData name="Karoliina Mancuso" userId="f1aee61d-3a56-48e1-baef-1c26ab840860" providerId="ADAL" clId="{216A896B-F99D-41D1-98FD-1DBEAB94D6A5}" dt="2026-09-16T05:45:31.594" v="372" actId="790"/>
        <pc:sldMkLst>
          <pc:docMk/>
          <pc:sldMk cId="2690955460" sldId="373"/>
        </pc:sldMkLst>
        <pc:spChg chg="mod">
          <ac:chgData name="Karoliina Mancuso" userId="f1aee61d-3a56-48e1-baef-1c26ab840860" providerId="ADAL" clId="{216A896B-F99D-41D1-98FD-1DBEAB94D6A5}" dt="2026-09-16T05:45:31.594" v="372" actId="790"/>
          <ac:spMkLst>
            <pc:docMk/>
            <pc:sldMk cId="2690955460" sldId="373"/>
            <ac:spMk id="3" creationId="{FF0A2DA2-E973-B629-51D0-46BF45F15331}"/>
          </ac:spMkLst>
        </pc:spChg>
        <pc:spChg chg="mod">
          <ac:chgData name="Karoliina Mancuso" userId="f1aee61d-3a56-48e1-baef-1c26ab840860" providerId="ADAL" clId="{216A896B-F99D-41D1-98FD-1DBEAB94D6A5}" dt="2026-09-16T05:45:31.594" v="372" actId="790"/>
          <ac:spMkLst>
            <pc:docMk/>
            <pc:sldMk cId="2690955460" sldId="373"/>
            <ac:spMk id="5" creationId="{F759C009-C26C-5478-77BA-C966810D33E1}"/>
          </ac:spMkLst>
        </pc:spChg>
        <pc:spChg chg="mod">
          <ac:chgData name="Karoliina Mancuso" userId="f1aee61d-3a56-48e1-baef-1c26ab840860" providerId="ADAL" clId="{216A896B-F99D-41D1-98FD-1DBEAB94D6A5}" dt="2026-09-16T05:45:31.594" v="372" actId="790"/>
          <ac:spMkLst>
            <pc:docMk/>
            <pc:sldMk cId="2690955460" sldId="373"/>
            <ac:spMk id="6" creationId="{3A9C31CD-1AA7-9DCD-F0A3-2E41C63C7A49}"/>
          </ac:spMkLst>
        </pc:spChg>
      </pc:sldChg>
      <pc:sldChg chg="delSp modSp mod">
        <pc:chgData name="Karoliina Mancuso" userId="f1aee61d-3a56-48e1-baef-1c26ab840860" providerId="ADAL" clId="{216A896B-F99D-41D1-98FD-1DBEAB94D6A5}" dt="2026-09-16T05:45:31.594" v="372" actId="790"/>
        <pc:sldMkLst>
          <pc:docMk/>
          <pc:sldMk cId="547360408" sldId="374"/>
        </pc:sldMkLst>
        <pc:spChg chg="mod ord">
          <ac:chgData name="Karoliina Mancuso" userId="f1aee61d-3a56-48e1-baef-1c26ab840860" providerId="ADAL" clId="{216A896B-F99D-41D1-98FD-1DBEAB94D6A5}" dt="2026-09-16T05:45:31.594" v="372" actId="790"/>
          <ac:spMkLst>
            <pc:docMk/>
            <pc:sldMk cId="547360408" sldId="374"/>
            <ac:spMk id="2" creationId="{5CBEB9AC-5877-64DD-615D-299CDF4A24EB}"/>
          </ac:spMkLst>
        </pc:spChg>
        <pc:spChg chg="mod ord">
          <ac:chgData name="Karoliina Mancuso" userId="f1aee61d-3a56-48e1-baef-1c26ab840860" providerId="ADAL" clId="{216A896B-F99D-41D1-98FD-1DBEAB94D6A5}" dt="2026-09-16T05:45:31.594" v="372" actId="790"/>
          <ac:spMkLst>
            <pc:docMk/>
            <pc:sldMk cId="547360408" sldId="374"/>
            <ac:spMk id="3" creationId="{35CC375B-A473-D27C-9A27-D1E502138922}"/>
          </ac:spMkLst>
        </pc:spChg>
        <pc:spChg chg="mod ord">
          <ac:chgData name="Karoliina Mancuso" userId="f1aee61d-3a56-48e1-baef-1c26ab840860" providerId="ADAL" clId="{216A896B-F99D-41D1-98FD-1DBEAB94D6A5}" dt="2026-09-16T05:45:31.594" v="372" actId="790"/>
          <ac:spMkLst>
            <pc:docMk/>
            <pc:sldMk cId="547360408" sldId="374"/>
            <ac:spMk id="4" creationId="{9B5276D1-C45C-54E9-6BD0-E99F6C5F899D}"/>
          </ac:spMkLst>
        </pc:spChg>
        <pc:spChg chg="mod ord">
          <ac:chgData name="Karoliina Mancuso" userId="f1aee61d-3a56-48e1-baef-1c26ab840860" providerId="ADAL" clId="{216A896B-F99D-41D1-98FD-1DBEAB94D6A5}" dt="2026-09-16T05:45:31.594" v="372" actId="790"/>
          <ac:spMkLst>
            <pc:docMk/>
            <pc:sldMk cId="547360408" sldId="374"/>
            <ac:spMk id="5" creationId="{58B3B7A5-A236-CF61-0FDE-244E7298C189}"/>
          </ac:spMkLst>
        </pc:spChg>
        <pc:spChg chg="mod ord">
          <ac:chgData name="Karoliina Mancuso" userId="f1aee61d-3a56-48e1-baef-1c26ab840860" providerId="ADAL" clId="{216A896B-F99D-41D1-98FD-1DBEAB94D6A5}" dt="2026-09-16T05:45:31.594" v="372" actId="790"/>
          <ac:spMkLst>
            <pc:docMk/>
            <pc:sldMk cId="547360408" sldId="374"/>
            <ac:spMk id="6" creationId="{FA61CE29-D502-264A-C2AD-1BE1E610220B}"/>
          </ac:spMkLst>
        </pc:spChg>
        <pc:spChg chg="mod ord">
          <ac:chgData name="Karoliina Mancuso" userId="f1aee61d-3a56-48e1-baef-1c26ab840860" providerId="ADAL" clId="{216A896B-F99D-41D1-98FD-1DBEAB94D6A5}" dt="2026-09-16T05:45:31.594" v="372" actId="790"/>
          <ac:spMkLst>
            <pc:docMk/>
            <pc:sldMk cId="547360408" sldId="374"/>
            <ac:spMk id="9" creationId="{04670CBF-10A0-2C95-FB59-25C6F5BD0E95}"/>
          </ac:spMkLst>
        </pc:spChg>
        <pc:spChg chg="mod ord topLvl">
          <ac:chgData name="Karoliina Mancuso" userId="f1aee61d-3a56-48e1-baef-1c26ab840860" providerId="ADAL" clId="{216A896B-F99D-41D1-98FD-1DBEAB94D6A5}" dt="2026-09-16T05:45:31.594" v="372" actId="790"/>
          <ac:spMkLst>
            <pc:docMk/>
            <pc:sldMk cId="547360408" sldId="374"/>
            <ac:spMk id="12" creationId="{FAC8F6C0-C360-6CC2-24BD-628F1A6F7F22}"/>
          </ac:spMkLst>
        </pc:spChg>
        <pc:spChg chg="mod ord">
          <ac:chgData name="Karoliina Mancuso" userId="f1aee61d-3a56-48e1-baef-1c26ab840860" providerId="ADAL" clId="{216A896B-F99D-41D1-98FD-1DBEAB94D6A5}" dt="2026-09-16T05:45:31.594" v="372" actId="790"/>
          <ac:spMkLst>
            <pc:docMk/>
            <pc:sldMk cId="547360408" sldId="374"/>
            <ac:spMk id="15" creationId="{1E30FE8C-91E8-E1DD-F225-7D7A349BE659}"/>
          </ac:spMkLst>
        </pc:spChg>
        <pc:picChg chg="mod ord topLvl">
          <ac:chgData name="Karoliina Mancuso" userId="f1aee61d-3a56-48e1-baef-1c26ab840860" providerId="ADAL" clId="{216A896B-F99D-41D1-98FD-1DBEAB94D6A5}" dt="2026-09-14T10:35:33.664" v="323"/>
          <ac:picMkLst>
            <pc:docMk/>
            <pc:sldMk cId="547360408" sldId="374"/>
            <ac:picMk id="13" creationId="{873A46F9-D648-A6FC-9BA7-17EC86A88B63}"/>
          </ac:picMkLst>
        </pc:picChg>
      </pc:sldChg>
      <pc:sldChg chg="modSp mod">
        <pc:chgData name="Karoliina Mancuso" userId="f1aee61d-3a56-48e1-baef-1c26ab840860" providerId="ADAL" clId="{216A896B-F99D-41D1-98FD-1DBEAB94D6A5}" dt="2026-09-16T05:45:31.594" v="372" actId="790"/>
        <pc:sldMkLst>
          <pc:docMk/>
          <pc:sldMk cId="1555174437" sldId="375"/>
        </pc:sldMkLst>
        <pc:spChg chg="mod ord">
          <ac:chgData name="Karoliina Mancuso" userId="f1aee61d-3a56-48e1-baef-1c26ab840860" providerId="ADAL" clId="{216A896B-F99D-41D1-98FD-1DBEAB94D6A5}" dt="2026-09-16T05:45:31.594" v="372" actId="790"/>
          <ac:spMkLst>
            <pc:docMk/>
            <pc:sldMk cId="1555174437" sldId="375"/>
            <ac:spMk id="2" creationId="{5CBEB9AC-5877-64DD-615D-299CDF4A24EB}"/>
          </ac:spMkLst>
        </pc:spChg>
        <pc:spChg chg="mod ord">
          <ac:chgData name="Karoliina Mancuso" userId="f1aee61d-3a56-48e1-baef-1c26ab840860" providerId="ADAL" clId="{216A896B-F99D-41D1-98FD-1DBEAB94D6A5}" dt="2026-09-16T05:45:31.594" v="372" actId="790"/>
          <ac:spMkLst>
            <pc:docMk/>
            <pc:sldMk cId="1555174437" sldId="375"/>
            <ac:spMk id="3" creationId="{35CC375B-A473-D27C-9A27-D1E502138922}"/>
          </ac:spMkLst>
        </pc:spChg>
        <pc:spChg chg="mod ord">
          <ac:chgData name="Karoliina Mancuso" userId="f1aee61d-3a56-48e1-baef-1c26ab840860" providerId="ADAL" clId="{216A896B-F99D-41D1-98FD-1DBEAB94D6A5}" dt="2026-09-16T05:45:31.594" v="372" actId="790"/>
          <ac:spMkLst>
            <pc:docMk/>
            <pc:sldMk cId="1555174437" sldId="375"/>
            <ac:spMk id="4" creationId="{9B5276D1-C45C-54E9-6BD0-E99F6C5F899D}"/>
          </ac:spMkLst>
        </pc:spChg>
        <pc:spChg chg="mod ord">
          <ac:chgData name="Karoliina Mancuso" userId="f1aee61d-3a56-48e1-baef-1c26ab840860" providerId="ADAL" clId="{216A896B-F99D-41D1-98FD-1DBEAB94D6A5}" dt="2026-09-16T05:45:31.594" v="372" actId="790"/>
          <ac:spMkLst>
            <pc:docMk/>
            <pc:sldMk cId="1555174437" sldId="375"/>
            <ac:spMk id="5" creationId="{58B3B7A5-A236-CF61-0FDE-244E7298C189}"/>
          </ac:spMkLst>
        </pc:spChg>
        <pc:spChg chg="mod ord">
          <ac:chgData name="Karoliina Mancuso" userId="f1aee61d-3a56-48e1-baef-1c26ab840860" providerId="ADAL" clId="{216A896B-F99D-41D1-98FD-1DBEAB94D6A5}" dt="2026-09-16T05:45:31.594" v="372" actId="790"/>
          <ac:spMkLst>
            <pc:docMk/>
            <pc:sldMk cId="1555174437" sldId="375"/>
            <ac:spMk id="7" creationId="{E235B3CC-1FA7-EB74-375F-85316050911B}"/>
          </ac:spMkLst>
        </pc:spChg>
        <pc:spChg chg="mod ord">
          <ac:chgData name="Karoliina Mancuso" userId="f1aee61d-3a56-48e1-baef-1c26ab840860" providerId="ADAL" clId="{216A896B-F99D-41D1-98FD-1DBEAB94D6A5}" dt="2026-09-16T05:45:31.594" v="372" actId="790"/>
          <ac:spMkLst>
            <pc:docMk/>
            <pc:sldMk cId="1555174437" sldId="375"/>
            <ac:spMk id="8" creationId="{5395BAB1-DCC8-B8D0-597D-3757C761A4C0}"/>
          </ac:spMkLst>
        </pc:spChg>
      </pc:sldChg>
      <pc:sldChg chg="modSp mod">
        <pc:chgData name="Karoliina Mancuso" userId="f1aee61d-3a56-48e1-baef-1c26ab840860" providerId="ADAL" clId="{216A896B-F99D-41D1-98FD-1DBEAB94D6A5}" dt="2026-09-16T05:45:31.594" v="372" actId="790"/>
        <pc:sldMkLst>
          <pc:docMk/>
          <pc:sldMk cId="3086258651" sldId="376"/>
        </pc:sldMkLst>
        <pc:spChg chg="mod ord">
          <ac:chgData name="Karoliina Mancuso" userId="f1aee61d-3a56-48e1-baef-1c26ab840860" providerId="ADAL" clId="{216A896B-F99D-41D1-98FD-1DBEAB94D6A5}" dt="2026-09-16T05:45:31.594" v="372" actId="790"/>
          <ac:spMkLst>
            <pc:docMk/>
            <pc:sldMk cId="3086258651" sldId="376"/>
            <ac:spMk id="2" creationId="{5CBEB9AC-5877-64DD-615D-299CDF4A24EB}"/>
          </ac:spMkLst>
        </pc:spChg>
        <pc:spChg chg="mod ord">
          <ac:chgData name="Karoliina Mancuso" userId="f1aee61d-3a56-48e1-baef-1c26ab840860" providerId="ADAL" clId="{216A896B-F99D-41D1-98FD-1DBEAB94D6A5}" dt="2026-09-16T05:45:31.594" v="372" actId="790"/>
          <ac:spMkLst>
            <pc:docMk/>
            <pc:sldMk cId="3086258651" sldId="376"/>
            <ac:spMk id="3" creationId="{35CC375B-A473-D27C-9A27-D1E502138922}"/>
          </ac:spMkLst>
        </pc:spChg>
        <pc:spChg chg="mod ord">
          <ac:chgData name="Karoliina Mancuso" userId="f1aee61d-3a56-48e1-baef-1c26ab840860" providerId="ADAL" clId="{216A896B-F99D-41D1-98FD-1DBEAB94D6A5}" dt="2026-09-16T05:45:31.594" v="372" actId="790"/>
          <ac:spMkLst>
            <pc:docMk/>
            <pc:sldMk cId="3086258651" sldId="376"/>
            <ac:spMk id="4" creationId="{9B5276D1-C45C-54E9-6BD0-E99F6C5F899D}"/>
          </ac:spMkLst>
        </pc:spChg>
        <pc:spChg chg="mod ord">
          <ac:chgData name="Karoliina Mancuso" userId="f1aee61d-3a56-48e1-baef-1c26ab840860" providerId="ADAL" clId="{216A896B-F99D-41D1-98FD-1DBEAB94D6A5}" dt="2026-09-16T05:45:31.594" v="372" actId="790"/>
          <ac:spMkLst>
            <pc:docMk/>
            <pc:sldMk cId="3086258651" sldId="376"/>
            <ac:spMk id="5" creationId="{58B3B7A5-A236-CF61-0FDE-244E7298C189}"/>
          </ac:spMkLst>
        </pc:spChg>
        <pc:spChg chg="mod ord">
          <ac:chgData name="Karoliina Mancuso" userId="f1aee61d-3a56-48e1-baef-1c26ab840860" providerId="ADAL" clId="{216A896B-F99D-41D1-98FD-1DBEAB94D6A5}" dt="2026-09-16T05:45:31.594" v="372" actId="790"/>
          <ac:spMkLst>
            <pc:docMk/>
            <pc:sldMk cId="3086258651" sldId="376"/>
            <ac:spMk id="8" creationId="{5C3D8833-F053-6001-5C5E-3F3E543DC4A8}"/>
          </ac:spMkLst>
        </pc:spChg>
        <pc:spChg chg="mod ord">
          <ac:chgData name="Karoliina Mancuso" userId="f1aee61d-3a56-48e1-baef-1c26ab840860" providerId="ADAL" clId="{216A896B-F99D-41D1-98FD-1DBEAB94D6A5}" dt="2026-09-16T05:45:31.594" v="372" actId="790"/>
          <ac:spMkLst>
            <pc:docMk/>
            <pc:sldMk cId="3086258651" sldId="376"/>
            <ac:spMk id="9" creationId="{A8DB37DB-71B2-DD5F-CE3B-52E5CCF2F0B5}"/>
          </ac:spMkLst>
        </pc:spChg>
        <pc:graphicFrameChg chg="ord modGraphic">
          <ac:chgData name="Karoliina Mancuso" userId="f1aee61d-3a56-48e1-baef-1c26ab840860" providerId="ADAL" clId="{216A896B-F99D-41D1-98FD-1DBEAB94D6A5}" dt="2026-09-16T05:45:31.594" v="372" actId="790"/>
          <ac:graphicFrameMkLst>
            <pc:docMk/>
            <pc:sldMk cId="3086258651" sldId="376"/>
            <ac:graphicFrameMk id="7" creationId="{2B3A9ADD-D5F9-25FD-1C92-5049742ECD64}"/>
          </ac:graphicFrameMkLst>
        </pc:graphicFrameChg>
      </pc:sldChg>
      <pc:sldChg chg="modSp mod">
        <pc:chgData name="Karoliina Mancuso" userId="f1aee61d-3a56-48e1-baef-1c26ab840860" providerId="ADAL" clId="{216A896B-F99D-41D1-98FD-1DBEAB94D6A5}" dt="2026-09-16T05:45:31.594" v="372" actId="790"/>
        <pc:sldMkLst>
          <pc:docMk/>
          <pc:sldMk cId="4038632432" sldId="377"/>
        </pc:sldMkLst>
        <pc:spChg chg="mod ord">
          <ac:chgData name="Karoliina Mancuso" userId="f1aee61d-3a56-48e1-baef-1c26ab840860" providerId="ADAL" clId="{216A896B-F99D-41D1-98FD-1DBEAB94D6A5}" dt="2026-09-16T05:45:31.594" v="372" actId="790"/>
          <ac:spMkLst>
            <pc:docMk/>
            <pc:sldMk cId="4038632432" sldId="377"/>
            <ac:spMk id="2" creationId="{5CBEB9AC-5877-64DD-615D-299CDF4A24EB}"/>
          </ac:spMkLst>
        </pc:spChg>
        <pc:spChg chg="mod ord">
          <ac:chgData name="Karoliina Mancuso" userId="f1aee61d-3a56-48e1-baef-1c26ab840860" providerId="ADAL" clId="{216A896B-F99D-41D1-98FD-1DBEAB94D6A5}" dt="2026-09-16T05:45:31.594" v="372" actId="790"/>
          <ac:spMkLst>
            <pc:docMk/>
            <pc:sldMk cId="4038632432" sldId="377"/>
            <ac:spMk id="3" creationId="{60F72FE9-0E80-ACA0-194F-20E4DCB9FB1B}"/>
          </ac:spMkLst>
        </pc:spChg>
        <pc:spChg chg="mod ord">
          <ac:chgData name="Karoliina Mancuso" userId="f1aee61d-3a56-48e1-baef-1c26ab840860" providerId="ADAL" clId="{216A896B-F99D-41D1-98FD-1DBEAB94D6A5}" dt="2026-09-16T05:45:31.594" v="372" actId="790"/>
          <ac:spMkLst>
            <pc:docMk/>
            <pc:sldMk cId="4038632432" sldId="377"/>
            <ac:spMk id="4" creationId="{9B5276D1-C45C-54E9-6BD0-E99F6C5F899D}"/>
          </ac:spMkLst>
        </pc:spChg>
        <pc:spChg chg="mod ord">
          <ac:chgData name="Karoliina Mancuso" userId="f1aee61d-3a56-48e1-baef-1c26ab840860" providerId="ADAL" clId="{216A896B-F99D-41D1-98FD-1DBEAB94D6A5}" dt="2026-09-16T05:45:31.594" v="372" actId="790"/>
          <ac:spMkLst>
            <pc:docMk/>
            <pc:sldMk cId="4038632432" sldId="377"/>
            <ac:spMk id="5" creationId="{58B3B7A5-A236-CF61-0FDE-244E7298C189}"/>
          </ac:spMkLst>
        </pc:spChg>
        <pc:spChg chg="mod ord">
          <ac:chgData name="Karoliina Mancuso" userId="f1aee61d-3a56-48e1-baef-1c26ab840860" providerId="ADAL" clId="{216A896B-F99D-41D1-98FD-1DBEAB94D6A5}" dt="2026-09-16T05:45:31.594" v="372" actId="790"/>
          <ac:spMkLst>
            <pc:docMk/>
            <pc:sldMk cId="4038632432" sldId="377"/>
            <ac:spMk id="7" creationId="{E66C6B2C-84C7-CEDB-DC48-B9F47952D41B}"/>
          </ac:spMkLst>
        </pc:spChg>
        <pc:spChg chg="mod ord">
          <ac:chgData name="Karoliina Mancuso" userId="f1aee61d-3a56-48e1-baef-1c26ab840860" providerId="ADAL" clId="{216A896B-F99D-41D1-98FD-1DBEAB94D6A5}" dt="2026-09-16T05:45:31.594" v="372" actId="790"/>
          <ac:spMkLst>
            <pc:docMk/>
            <pc:sldMk cId="4038632432" sldId="377"/>
            <ac:spMk id="8" creationId="{7459432B-ED27-6038-D3EE-CBACB7B606FB}"/>
          </ac:spMkLst>
        </pc:spChg>
        <pc:spChg chg="mod ord">
          <ac:chgData name="Karoliina Mancuso" userId="f1aee61d-3a56-48e1-baef-1c26ab840860" providerId="ADAL" clId="{216A896B-F99D-41D1-98FD-1DBEAB94D6A5}" dt="2026-09-16T05:45:31.594" v="372" actId="790"/>
          <ac:spMkLst>
            <pc:docMk/>
            <pc:sldMk cId="4038632432" sldId="377"/>
            <ac:spMk id="9" creationId="{A176CCEB-040F-B4E4-3314-065C8E2F1E39}"/>
          </ac:spMkLst>
        </pc:spChg>
      </pc:sldChg>
      <pc:sldChg chg="delSp modSp mod">
        <pc:chgData name="Karoliina Mancuso" userId="f1aee61d-3a56-48e1-baef-1c26ab840860" providerId="ADAL" clId="{216A896B-F99D-41D1-98FD-1DBEAB94D6A5}" dt="2026-09-16T05:45:31.594" v="372" actId="790"/>
        <pc:sldMkLst>
          <pc:docMk/>
          <pc:sldMk cId="2398178542" sldId="378"/>
        </pc:sldMkLst>
        <pc:spChg chg="mod ord">
          <ac:chgData name="Karoliina Mancuso" userId="f1aee61d-3a56-48e1-baef-1c26ab840860" providerId="ADAL" clId="{216A896B-F99D-41D1-98FD-1DBEAB94D6A5}" dt="2026-09-16T05:45:31.594" v="372" actId="790"/>
          <ac:spMkLst>
            <pc:docMk/>
            <pc:sldMk cId="2398178542" sldId="378"/>
            <ac:spMk id="2" creationId="{4690C083-16C7-7FB6-1AD0-E865A05D8CE1}"/>
          </ac:spMkLst>
        </pc:spChg>
        <pc:spChg chg="mod ord">
          <ac:chgData name="Karoliina Mancuso" userId="f1aee61d-3a56-48e1-baef-1c26ab840860" providerId="ADAL" clId="{216A896B-F99D-41D1-98FD-1DBEAB94D6A5}" dt="2026-09-16T05:45:31.594" v="372" actId="790"/>
          <ac:spMkLst>
            <pc:docMk/>
            <pc:sldMk cId="2398178542" sldId="378"/>
            <ac:spMk id="3" creationId="{C1A86413-3DB8-6D33-8B6F-A068B8C5866E}"/>
          </ac:spMkLst>
        </pc:spChg>
        <pc:spChg chg="mod ord">
          <ac:chgData name="Karoliina Mancuso" userId="f1aee61d-3a56-48e1-baef-1c26ab840860" providerId="ADAL" clId="{216A896B-F99D-41D1-98FD-1DBEAB94D6A5}" dt="2026-09-16T05:45:31.594" v="372" actId="790"/>
          <ac:spMkLst>
            <pc:docMk/>
            <pc:sldMk cId="2398178542" sldId="378"/>
            <ac:spMk id="4" creationId="{989BA3FA-65BF-F91B-5DAB-7B96AD5EF54C}"/>
          </ac:spMkLst>
        </pc:spChg>
        <pc:spChg chg="mod ord">
          <ac:chgData name="Karoliina Mancuso" userId="f1aee61d-3a56-48e1-baef-1c26ab840860" providerId="ADAL" clId="{216A896B-F99D-41D1-98FD-1DBEAB94D6A5}" dt="2026-09-16T05:45:31.594" v="372" actId="790"/>
          <ac:spMkLst>
            <pc:docMk/>
            <pc:sldMk cId="2398178542" sldId="378"/>
            <ac:spMk id="5" creationId="{F9C02155-9631-764E-55CB-9AC74D1FEFA4}"/>
          </ac:spMkLst>
        </pc:spChg>
        <pc:spChg chg="mod ord">
          <ac:chgData name="Karoliina Mancuso" userId="f1aee61d-3a56-48e1-baef-1c26ab840860" providerId="ADAL" clId="{216A896B-F99D-41D1-98FD-1DBEAB94D6A5}" dt="2026-09-16T05:45:31.594" v="372" actId="790"/>
          <ac:spMkLst>
            <pc:docMk/>
            <pc:sldMk cId="2398178542" sldId="378"/>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2398178542" sldId="378"/>
            <ac:spMk id="8" creationId="{46403ED7-4102-A0D4-8BD2-D32E68A87292}"/>
          </ac:spMkLst>
        </pc:spChg>
        <pc:spChg chg="mod ord">
          <ac:chgData name="Karoliina Mancuso" userId="f1aee61d-3a56-48e1-baef-1c26ab840860" providerId="ADAL" clId="{216A896B-F99D-41D1-98FD-1DBEAB94D6A5}" dt="2026-09-16T05:45:31.594" v="372" actId="790"/>
          <ac:spMkLst>
            <pc:docMk/>
            <pc:sldMk cId="2398178542" sldId="378"/>
            <ac:spMk id="11" creationId="{902E85BE-8FAB-06C5-13BC-AE8E29C02DA6}"/>
          </ac:spMkLst>
        </pc:spChg>
        <pc:picChg chg="mod ord topLvl">
          <ac:chgData name="Karoliina Mancuso" userId="f1aee61d-3a56-48e1-baef-1c26ab840860" providerId="ADAL" clId="{216A896B-F99D-41D1-98FD-1DBEAB94D6A5}" dt="2026-09-14T10:36:30.542" v="329"/>
          <ac:picMkLst>
            <pc:docMk/>
            <pc:sldMk cId="2398178542" sldId="378"/>
            <ac:picMk id="9" creationId="{4C268CB9-2177-B432-15C6-A360B764CF52}"/>
          </ac:picMkLst>
        </pc:picChg>
      </pc:sldChg>
      <pc:sldChg chg="modSp mod">
        <pc:chgData name="Karoliina Mancuso" userId="f1aee61d-3a56-48e1-baef-1c26ab840860" providerId="ADAL" clId="{216A896B-F99D-41D1-98FD-1DBEAB94D6A5}" dt="2026-09-16T05:45:31.594" v="372" actId="790"/>
        <pc:sldMkLst>
          <pc:docMk/>
          <pc:sldMk cId="3565731684" sldId="379"/>
        </pc:sldMkLst>
        <pc:spChg chg="mod ord">
          <ac:chgData name="Karoliina Mancuso" userId="f1aee61d-3a56-48e1-baef-1c26ab840860" providerId="ADAL" clId="{216A896B-F99D-41D1-98FD-1DBEAB94D6A5}" dt="2026-09-16T05:45:31.594" v="372" actId="790"/>
          <ac:spMkLst>
            <pc:docMk/>
            <pc:sldMk cId="3565731684" sldId="379"/>
            <ac:spMk id="2" creationId="{5CBEB9AC-5877-64DD-615D-299CDF4A24EB}"/>
          </ac:spMkLst>
        </pc:spChg>
        <pc:spChg chg="mod ord">
          <ac:chgData name="Karoliina Mancuso" userId="f1aee61d-3a56-48e1-baef-1c26ab840860" providerId="ADAL" clId="{216A896B-F99D-41D1-98FD-1DBEAB94D6A5}" dt="2026-09-16T05:45:31.594" v="372" actId="790"/>
          <ac:spMkLst>
            <pc:docMk/>
            <pc:sldMk cId="3565731684" sldId="379"/>
            <ac:spMk id="3" creationId="{35CC375B-A473-D27C-9A27-D1E502138922}"/>
          </ac:spMkLst>
        </pc:spChg>
        <pc:spChg chg="mod ord">
          <ac:chgData name="Karoliina Mancuso" userId="f1aee61d-3a56-48e1-baef-1c26ab840860" providerId="ADAL" clId="{216A896B-F99D-41D1-98FD-1DBEAB94D6A5}" dt="2026-09-16T05:45:31.594" v="372" actId="790"/>
          <ac:spMkLst>
            <pc:docMk/>
            <pc:sldMk cId="3565731684" sldId="379"/>
            <ac:spMk id="4" creationId="{9B5276D1-C45C-54E9-6BD0-E99F6C5F899D}"/>
          </ac:spMkLst>
        </pc:spChg>
        <pc:spChg chg="mod ord">
          <ac:chgData name="Karoliina Mancuso" userId="f1aee61d-3a56-48e1-baef-1c26ab840860" providerId="ADAL" clId="{216A896B-F99D-41D1-98FD-1DBEAB94D6A5}" dt="2026-09-16T05:45:31.594" v="372" actId="790"/>
          <ac:spMkLst>
            <pc:docMk/>
            <pc:sldMk cId="3565731684" sldId="379"/>
            <ac:spMk id="5" creationId="{58B3B7A5-A236-CF61-0FDE-244E7298C189}"/>
          </ac:spMkLst>
        </pc:spChg>
        <pc:spChg chg="mod ord">
          <ac:chgData name="Karoliina Mancuso" userId="f1aee61d-3a56-48e1-baef-1c26ab840860" providerId="ADAL" clId="{216A896B-F99D-41D1-98FD-1DBEAB94D6A5}" dt="2026-09-16T05:45:31.594" v="372" actId="790"/>
          <ac:spMkLst>
            <pc:docMk/>
            <pc:sldMk cId="3565731684" sldId="379"/>
            <ac:spMk id="7" creationId="{E0623899-BE9F-1140-6709-115E9BB0D9CE}"/>
          </ac:spMkLst>
        </pc:spChg>
        <pc:spChg chg="mod ord">
          <ac:chgData name="Karoliina Mancuso" userId="f1aee61d-3a56-48e1-baef-1c26ab840860" providerId="ADAL" clId="{216A896B-F99D-41D1-98FD-1DBEAB94D6A5}" dt="2026-09-16T05:45:31.594" v="372" actId="790"/>
          <ac:spMkLst>
            <pc:docMk/>
            <pc:sldMk cId="3565731684" sldId="379"/>
            <ac:spMk id="8" creationId="{DC1213D2-3DB6-10A0-6C32-92A21ADFF57F}"/>
          </ac:spMkLst>
        </pc:spChg>
        <pc:spChg chg="mod ord">
          <ac:chgData name="Karoliina Mancuso" userId="f1aee61d-3a56-48e1-baef-1c26ab840860" providerId="ADAL" clId="{216A896B-F99D-41D1-98FD-1DBEAB94D6A5}" dt="2026-09-16T05:45:31.594" v="372" actId="790"/>
          <ac:spMkLst>
            <pc:docMk/>
            <pc:sldMk cId="3565731684" sldId="379"/>
            <ac:spMk id="9" creationId="{FDE7F7E9-37BB-21D7-9452-63A748F63439}"/>
          </ac:spMkLst>
        </pc:spChg>
      </pc:sldChg>
      <pc:sldChg chg="delSp modSp mod">
        <pc:chgData name="Karoliina Mancuso" userId="f1aee61d-3a56-48e1-baef-1c26ab840860" providerId="ADAL" clId="{216A896B-F99D-41D1-98FD-1DBEAB94D6A5}" dt="2026-09-16T05:45:31.594" v="372" actId="790"/>
        <pc:sldMkLst>
          <pc:docMk/>
          <pc:sldMk cId="236875538" sldId="380"/>
        </pc:sldMkLst>
        <pc:spChg chg="mod">
          <ac:chgData name="Karoliina Mancuso" userId="f1aee61d-3a56-48e1-baef-1c26ab840860" providerId="ADAL" clId="{216A896B-F99D-41D1-98FD-1DBEAB94D6A5}" dt="2026-09-16T05:45:31.594" v="372" actId="790"/>
          <ac:spMkLst>
            <pc:docMk/>
            <pc:sldMk cId="236875538" sldId="380"/>
            <ac:spMk id="3" creationId="{FF0A2DA2-E973-B629-51D0-46BF45F15331}"/>
          </ac:spMkLst>
        </pc:spChg>
        <pc:spChg chg="mod">
          <ac:chgData name="Karoliina Mancuso" userId="f1aee61d-3a56-48e1-baef-1c26ab840860" providerId="ADAL" clId="{216A896B-F99D-41D1-98FD-1DBEAB94D6A5}" dt="2026-09-16T05:45:31.594" v="372" actId="790"/>
          <ac:spMkLst>
            <pc:docMk/>
            <pc:sldMk cId="236875538" sldId="380"/>
            <ac:spMk id="5" creationId="{F759C009-C26C-5478-77BA-C966810D33E1}"/>
          </ac:spMkLst>
        </pc:spChg>
        <pc:spChg chg="mod">
          <ac:chgData name="Karoliina Mancuso" userId="f1aee61d-3a56-48e1-baef-1c26ab840860" providerId="ADAL" clId="{216A896B-F99D-41D1-98FD-1DBEAB94D6A5}" dt="2026-09-16T05:45:31.594" v="372" actId="790"/>
          <ac:spMkLst>
            <pc:docMk/>
            <pc:sldMk cId="236875538" sldId="380"/>
            <ac:spMk id="6" creationId="{3A9C31CD-1AA7-9DCD-F0A3-2E41C63C7A49}"/>
          </ac:spMkLst>
        </pc:spChg>
      </pc:sldChg>
      <pc:sldChg chg="modSp mod">
        <pc:chgData name="Karoliina Mancuso" userId="f1aee61d-3a56-48e1-baef-1c26ab840860" providerId="ADAL" clId="{216A896B-F99D-41D1-98FD-1DBEAB94D6A5}" dt="2026-09-16T05:45:31.594" v="372" actId="790"/>
        <pc:sldMkLst>
          <pc:docMk/>
          <pc:sldMk cId="2587825342" sldId="382"/>
        </pc:sldMkLst>
        <pc:spChg chg="mod ord">
          <ac:chgData name="Karoliina Mancuso" userId="f1aee61d-3a56-48e1-baef-1c26ab840860" providerId="ADAL" clId="{216A896B-F99D-41D1-98FD-1DBEAB94D6A5}" dt="2026-09-16T05:45:31.594" v="372" actId="790"/>
          <ac:spMkLst>
            <pc:docMk/>
            <pc:sldMk cId="2587825342" sldId="382"/>
            <ac:spMk id="2" creationId="{4690C083-16C7-7FB6-1AD0-E865A05D8CE1}"/>
          </ac:spMkLst>
        </pc:spChg>
        <pc:spChg chg="mod ord">
          <ac:chgData name="Karoliina Mancuso" userId="f1aee61d-3a56-48e1-baef-1c26ab840860" providerId="ADAL" clId="{216A896B-F99D-41D1-98FD-1DBEAB94D6A5}" dt="2026-09-16T05:45:31.594" v="372" actId="790"/>
          <ac:spMkLst>
            <pc:docMk/>
            <pc:sldMk cId="2587825342" sldId="382"/>
            <ac:spMk id="3" creationId="{C4F58B78-4FA0-CD8D-F2D0-5C2106DC3B91}"/>
          </ac:spMkLst>
        </pc:spChg>
        <pc:spChg chg="mod ord">
          <ac:chgData name="Karoliina Mancuso" userId="f1aee61d-3a56-48e1-baef-1c26ab840860" providerId="ADAL" clId="{216A896B-F99D-41D1-98FD-1DBEAB94D6A5}" dt="2026-09-16T05:45:31.594" v="372" actId="790"/>
          <ac:spMkLst>
            <pc:docMk/>
            <pc:sldMk cId="2587825342" sldId="382"/>
            <ac:spMk id="4" creationId="{989BA3FA-65BF-F91B-5DAB-7B96AD5EF54C}"/>
          </ac:spMkLst>
        </pc:spChg>
        <pc:spChg chg="mod ord">
          <ac:chgData name="Karoliina Mancuso" userId="f1aee61d-3a56-48e1-baef-1c26ab840860" providerId="ADAL" clId="{216A896B-F99D-41D1-98FD-1DBEAB94D6A5}" dt="2026-09-16T05:45:31.594" v="372" actId="790"/>
          <ac:spMkLst>
            <pc:docMk/>
            <pc:sldMk cId="2587825342" sldId="382"/>
            <ac:spMk id="5" creationId="{F9C02155-9631-764E-55CB-9AC74D1FEFA4}"/>
          </ac:spMkLst>
        </pc:spChg>
        <pc:spChg chg="mod ord">
          <ac:chgData name="Karoliina Mancuso" userId="f1aee61d-3a56-48e1-baef-1c26ab840860" providerId="ADAL" clId="{216A896B-F99D-41D1-98FD-1DBEAB94D6A5}" dt="2026-09-16T05:45:31.594" v="372" actId="790"/>
          <ac:spMkLst>
            <pc:docMk/>
            <pc:sldMk cId="2587825342" sldId="382"/>
            <ac:spMk id="6" creationId="{9A3E5935-7F5E-6B21-A43F-FEF4C99DF745}"/>
          </ac:spMkLst>
        </pc:spChg>
        <pc:spChg chg="mod ord">
          <ac:chgData name="Karoliina Mancuso" userId="f1aee61d-3a56-48e1-baef-1c26ab840860" providerId="ADAL" clId="{216A896B-F99D-41D1-98FD-1DBEAB94D6A5}" dt="2026-09-16T05:45:31.594" v="372" actId="790"/>
          <ac:spMkLst>
            <pc:docMk/>
            <pc:sldMk cId="2587825342" sldId="382"/>
            <ac:spMk id="8" creationId="{40F15A6B-59CF-6697-31B4-DD7FB96E29D3}"/>
          </ac:spMkLst>
        </pc:spChg>
      </pc:sldChg>
      <pc:sldChg chg="modSp mod">
        <pc:chgData name="Karoliina Mancuso" userId="f1aee61d-3a56-48e1-baef-1c26ab840860" providerId="ADAL" clId="{216A896B-F99D-41D1-98FD-1DBEAB94D6A5}" dt="2026-09-16T05:45:31.594" v="372" actId="790"/>
        <pc:sldMkLst>
          <pc:docMk/>
          <pc:sldMk cId="2618819658" sldId="383"/>
        </pc:sldMkLst>
        <pc:spChg chg="mod ord">
          <ac:chgData name="Karoliina Mancuso" userId="f1aee61d-3a56-48e1-baef-1c26ab840860" providerId="ADAL" clId="{216A896B-F99D-41D1-98FD-1DBEAB94D6A5}" dt="2026-09-16T05:45:31.594" v="372" actId="790"/>
          <ac:spMkLst>
            <pc:docMk/>
            <pc:sldMk cId="2618819658" sldId="383"/>
            <ac:spMk id="2" creationId="{4690C083-16C7-7FB6-1AD0-E865A05D8CE1}"/>
          </ac:spMkLst>
        </pc:spChg>
        <pc:spChg chg="mod ord">
          <ac:chgData name="Karoliina Mancuso" userId="f1aee61d-3a56-48e1-baef-1c26ab840860" providerId="ADAL" clId="{216A896B-F99D-41D1-98FD-1DBEAB94D6A5}" dt="2026-09-16T05:45:31.594" v="372" actId="790"/>
          <ac:spMkLst>
            <pc:docMk/>
            <pc:sldMk cId="2618819658" sldId="383"/>
            <ac:spMk id="4" creationId="{989BA3FA-65BF-F91B-5DAB-7B96AD5EF54C}"/>
          </ac:spMkLst>
        </pc:spChg>
        <pc:spChg chg="mod ord">
          <ac:chgData name="Karoliina Mancuso" userId="f1aee61d-3a56-48e1-baef-1c26ab840860" providerId="ADAL" clId="{216A896B-F99D-41D1-98FD-1DBEAB94D6A5}" dt="2026-09-16T05:45:31.594" v="372" actId="790"/>
          <ac:spMkLst>
            <pc:docMk/>
            <pc:sldMk cId="2618819658" sldId="383"/>
            <ac:spMk id="5" creationId="{F9C02155-9631-764E-55CB-9AC74D1FEFA4}"/>
          </ac:spMkLst>
        </pc:spChg>
        <pc:spChg chg="mod ord">
          <ac:chgData name="Karoliina Mancuso" userId="f1aee61d-3a56-48e1-baef-1c26ab840860" providerId="ADAL" clId="{216A896B-F99D-41D1-98FD-1DBEAB94D6A5}" dt="2026-09-16T05:45:31.594" v="372" actId="790"/>
          <ac:spMkLst>
            <pc:docMk/>
            <pc:sldMk cId="2618819658" sldId="383"/>
            <ac:spMk id="6" creationId="{9A3E5935-7F5E-6B21-A43F-FEF4C99DF745}"/>
          </ac:spMkLst>
        </pc:spChg>
        <pc:spChg chg="mod ord">
          <ac:chgData name="Karoliina Mancuso" userId="f1aee61d-3a56-48e1-baef-1c26ab840860" providerId="ADAL" clId="{216A896B-F99D-41D1-98FD-1DBEAB94D6A5}" dt="2026-09-16T05:45:31.594" v="372" actId="790"/>
          <ac:spMkLst>
            <pc:docMk/>
            <pc:sldMk cId="2618819658" sldId="383"/>
            <ac:spMk id="7" creationId="{DDA69CA7-BD2E-ADC6-3076-25B1F2BB88EE}"/>
          </ac:spMkLst>
        </pc:spChg>
        <pc:spChg chg="mod ord">
          <ac:chgData name="Karoliina Mancuso" userId="f1aee61d-3a56-48e1-baef-1c26ab840860" providerId="ADAL" clId="{216A896B-F99D-41D1-98FD-1DBEAB94D6A5}" dt="2026-09-16T05:45:31.594" v="372" actId="790"/>
          <ac:spMkLst>
            <pc:docMk/>
            <pc:sldMk cId="2618819658" sldId="383"/>
            <ac:spMk id="8" creationId="{453ADDFF-7D78-2DC1-D03F-D7EE657A4BF3}"/>
          </ac:spMkLst>
        </pc:spChg>
      </pc:sldChg>
      <pc:sldChg chg="delSp modSp mod">
        <pc:chgData name="Karoliina Mancuso" userId="f1aee61d-3a56-48e1-baef-1c26ab840860" providerId="ADAL" clId="{216A896B-F99D-41D1-98FD-1DBEAB94D6A5}" dt="2026-09-16T05:45:31.594" v="372" actId="790"/>
        <pc:sldMkLst>
          <pc:docMk/>
          <pc:sldMk cId="216070611" sldId="385"/>
        </pc:sldMkLst>
        <pc:spChg chg="mod ord">
          <ac:chgData name="Karoliina Mancuso" userId="f1aee61d-3a56-48e1-baef-1c26ab840860" providerId="ADAL" clId="{216A896B-F99D-41D1-98FD-1DBEAB94D6A5}" dt="2026-09-16T05:45:31.594" v="372" actId="790"/>
          <ac:spMkLst>
            <pc:docMk/>
            <pc:sldMk cId="216070611" sldId="385"/>
            <ac:spMk id="2" creationId="{5CBEB9AC-5877-64DD-615D-299CDF4A24EB}"/>
          </ac:spMkLst>
        </pc:spChg>
        <pc:spChg chg="mod ord">
          <ac:chgData name="Karoliina Mancuso" userId="f1aee61d-3a56-48e1-baef-1c26ab840860" providerId="ADAL" clId="{216A896B-F99D-41D1-98FD-1DBEAB94D6A5}" dt="2026-09-16T05:45:31.594" v="372" actId="790"/>
          <ac:spMkLst>
            <pc:docMk/>
            <pc:sldMk cId="216070611" sldId="385"/>
            <ac:spMk id="3" creationId="{35CC375B-A473-D27C-9A27-D1E502138922}"/>
          </ac:spMkLst>
        </pc:spChg>
        <pc:spChg chg="mod ord">
          <ac:chgData name="Karoliina Mancuso" userId="f1aee61d-3a56-48e1-baef-1c26ab840860" providerId="ADAL" clId="{216A896B-F99D-41D1-98FD-1DBEAB94D6A5}" dt="2026-09-16T05:45:31.594" v="372" actId="790"/>
          <ac:spMkLst>
            <pc:docMk/>
            <pc:sldMk cId="216070611" sldId="385"/>
            <ac:spMk id="4" creationId="{9B5276D1-C45C-54E9-6BD0-E99F6C5F899D}"/>
          </ac:spMkLst>
        </pc:spChg>
        <pc:spChg chg="mod ord">
          <ac:chgData name="Karoliina Mancuso" userId="f1aee61d-3a56-48e1-baef-1c26ab840860" providerId="ADAL" clId="{216A896B-F99D-41D1-98FD-1DBEAB94D6A5}" dt="2026-09-16T05:45:31.594" v="372" actId="790"/>
          <ac:spMkLst>
            <pc:docMk/>
            <pc:sldMk cId="216070611" sldId="385"/>
            <ac:spMk id="5" creationId="{58B3B7A5-A236-CF61-0FDE-244E7298C189}"/>
          </ac:spMkLst>
        </pc:spChg>
        <pc:spChg chg="mod ord topLvl">
          <ac:chgData name="Karoliina Mancuso" userId="f1aee61d-3a56-48e1-baef-1c26ab840860" providerId="ADAL" clId="{216A896B-F99D-41D1-98FD-1DBEAB94D6A5}" dt="2026-09-16T05:45:31.594" v="372" actId="790"/>
          <ac:spMkLst>
            <pc:docMk/>
            <pc:sldMk cId="216070611" sldId="385"/>
            <ac:spMk id="8" creationId="{B22A621D-A446-A954-78D8-ED3D9702292C}"/>
          </ac:spMkLst>
        </pc:spChg>
        <pc:spChg chg="mod ord">
          <ac:chgData name="Karoliina Mancuso" userId="f1aee61d-3a56-48e1-baef-1c26ab840860" providerId="ADAL" clId="{216A896B-F99D-41D1-98FD-1DBEAB94D6A5}" dt="2026-09-16T05:45:31.594" v="372" actId="790"/>
          <ac:spMkLst>
            <pc:docMk/>
            <pc:sldMk cId="216070611" sldId="385"/>
            <ac:spMk id="11" creationId="{CD2BAA05-6395-F202-4652-780B9F7CE5EC}"/>
          </ac:spMkLst>
        </pc:spChg>
        <pc:spChg chg="mod ord">
          <ac:chgData name="Karoliina Mancuso" userId="f1aee61d-3a56-48e1-baef-1c26ab840860" providerId="ADAL" clId="{216A896B-F99D-41D1-98FD-1DBEAB94D6A5}" dt="2026-09-16T05:45:31.594" v="372" actId="790"/>
          <ac:spMkLst>
            <pc:docMk/>
            <pc:sldMk cId="216070611" sldId="385"/>
            <ac:spMk id="12" creationId="{D11DB080-CF60-A45D-6E3C-8CF63A97795C}"/>
          </ac:spMkLst>
        </pc:spChg>
        <pc:graphicFrameChg chg="ord modGraphic">
          <ac:chgData name="Karoliina Mancuso" userId="f1aee61d-3a56-48e1-baef-1c26ab840860" providerId="ADAL" clId="{216A896B-F99D-41D1-98FD-1DBEAB94D6A5}" dt="2026-09-16T05:45:31.594" v="372" actId="790"/>
          <ac:graphicFrameMkLst>
            <pc:docMk/>
            <pc:sldMk cId="216070611" sldId="385"/>
            <ac:graphicFrameMk id="7" creationId="{2B3A9ADD-D5F9-25FD-1C92-5049742ECD64}"/>
          </ac:graphicFrameMkLst>
        </pc:graphicFrameChg>
        <pc:picChg chg="mod ord topLvl">
          <ac:chgData name="Karoliina Mancuso" userId="f1aee61d-3a56-48e1-baef-1c26ab840860" providerId="ADAL" clId="{216A896B-F99D-41D1-98FD-1DBEAB94D6A5}" dt="2026-09-14T10:37:10.518" v="336"/>
          <ac:picMkLst>
            <pc:docMk/>
            <pc:sldMk cId="216070611" sldId="385"/>
            <ac:picMk id="9" creationId="{35A7AF63-7A8D-0A0D-AB28-D72E1CC2E45F}"/>
          </ac:picMkLst>
        </pc:picChg>
      </pc:sldChg>
      <pc:sldChg chg="delSp modSp mod">
        <pc:chgData name="Karoliina Mancuso" userId="f1aee61d-3a56-48e1-baef-1c26ab840860" providerId="ADAL" clId="{216A896B-F99D-41D1-98FD-1DBEAB94D6A5}" dt="2026-09-16T05:45:31.594" v="372" actId="790"/>
        <pc:sldMkLst>
          <pc:docMk/>
          <pc:sldMk cId="3810267469" sldId="386"/>
        </pc:sldMkLst>
        <pc:spChg chg="mod ord">
          <ac:chgData name="Karoliina Mancuso" userId="f1aee61d-3a56-48e1-baef-1c26ab840860" providerId="ADAL" clId="{216A896B-F99D-41D1-98FD-1DBEAB94D6A5}" dt="2026-09-16T05:45:31.594" v="372" actId="790"/>
          <ac:spMkLst>
            <pc:docMk/>
            <pc:sldMk cId="3810267469" sldId="386"/>
            <ac:spMk id="2" creationId="{5CBEB9AC-5877-64DD-615D-299CDF4A24EB}"/>
          </ac:spMkLst>
        </pc:spChg>
        <pc:spChg chg="mod ord">
          <ac:chgData name="Karoliina Mancuso" userId="f1aee61d-3a56-48e1-baef-1c26ab840860" providerId="ADAL" clId="{216A896B-F99D-41D1-98FD-1DBEAB94D6A5}" dt="2026-09-16T05:45:31.594" v="372" actId="790"/>
          <ac:spMkLst>
            <pc:docMk/>
            <pc:sldMk cId="3810267469" sldId="386"/>
            <ac:spMk id="3" creationId="{35CC375B-A473-D27C-9A27-D1E502138922}"/>
          </ac:spMkLst>
        </pc:spChg>
        <pc:spChg chg="mod ord">
          <ac:chgData name="Karoliina Mancuso" userId="f1aee61d-3a56-48e1-baef-1c26ab840860" providerId="ADAL" clId="{216A896B-F99D-41D1-98FD-1DBEAB94D6A5}" dt="2026-09-16T05:45:31.594" v="372" actId="790"/>
          <ac:spMkLst>
            <pc:docMk/>
            <pc:sldMk cId="3810267469" sldId="386"/>
            <ac:spMk id="4" creationId="{9B5276D1-C45C-54E9-6BD0-E99F6C5F899D}"/>
          </ac:spMkLst>
        </pc:spChg>
        <pc:spChg chg="mod ord">
          <ac:chgData name="Karoliina Mancuso" userId="f1aee61d-3a56-48e1-baef-1c26ab840860" providerId="ADAL" clId="{216A896B-F99D-41D1-98FD-1DBEAB94D6A5}" dt="2026-09-16T05:45:31.594" v="372" actId="790"/>
          <ac:spMkLst>
            <pc:docMk/>
            <pc:sldMk cId="3810267469" sldId="386"/>
            <ac:spMk id="5" creationId="{58B3B7A5-A236-CF61-0FDE-244E7298C189}"/>
          </ac:spMkLst>
        </pc:spChg>
        <pc:spChg chg="mod ord topLvl">
          <ac:chgData name="Karoliina Mancuso" userId="f1aee61d-3a56-48e1-baef-1c26ab840860" providerId="ADAL" clId="{216A896B-F99D-41D1-98FD-1DBEAB94D6A5}" dt="2026-09-16T05:45:31.594" v="372" actId="790"/>
          <ac:spMkLst>
            <pc:docMk/>
            <pc:sldMk cId="3810267469" sldId="386"/>
            <ac:spMk id="8" creationId="{B22A621D-A446-A954-78D8-ED3D9702292C}"/>
          </ac:spMkLst>
        </pc:spChg>
        <pc:spChg chg="mod ord">
          <ac:chgData name="Karoliina Mancuso" userId="f1aee61d-3a56-48e1-baef-1c26ab840860" providerId="ADAL" clId="{216A896B-F99D-41D1-98FD-1DBEAB94D6A5}" dt="2026-09-16T05:45:31.594" v="372" actId="790"/>
          <ac:spMkLst>
            <pc:docMk/>
            <pc:sldMk cId="3810267469" sldId="386"/>
            <ac:spMk id="11" creationId="{45E26882-0719-B26A-5605-FEFC8CE458C4}"/>
          </ac:spMkLst>
        </pc:spChg>
        <pc:spChg chg="mod ord">
          <ac:chgData name="Karoliina Mancuso" userId="f1aee61d-3a56-48e1-baef-1c26ab840860" providerId="ADAL" clId="{216A896B-F99D-41D1-98FD-1DBEAB94D6A5}" dt="2026-09-16T05:45:31.594" v="372" actId="790"/>
          <ac:spMkLst>
            <pc:docMk/>
            <pc:sldMk cId="3810267469" sldId="386"/>
            <ac:spMk id="12" creationId="{B0B0A312-839C-62A6-F1AA-FD0597E67CA7}"/>
          </ac:spMkLst>
        </pc:spChg>
        <pc:graphicFrameChg chg="ord modGraphic">
          <ac:chgData name="Karoliina Mancuso" userId="f1aee61d-3a56-48e1-baef-1c26ab840860" providerId="ADAL" clId="{216A896B-F99D-41D1-98FD-1DBEAB94D6A5}" dt="2026-09-16T05:45:31.594" v="372" actId="790"/>
          <ac:graphicFrameMkLst>
            <pc:docMk/>
            <pc:sldMk cId="3810267469" sldId="386"/>
            <ac:graphicFrameMk id="7" creationId="{2B3A9ADD-D5F9-25FD-1C92-5049742ECD64}"/>
          </ac:graphicFrameMkLst>
        </pc:graphicFrameChg>
        <pc:picChg chg="mod ord topLvl">
          <ac:chgData name="Karoliina Mancuso" userId="f1aee61d-3a56-48e1-baef-1c26ab840860" providerId="ADAL" clId="{216A896B-F99D-41D1-98FD-1DBEAB94D6A5}" dt="2026-09-14T10:37:25.701" v="338"/>
          <ac:picMkLst>
            <pc:docMk/>
            <pc:sldMk cId="3810267469" sldId="386"/>
            <ac:picMk id="9" creationId="{35A7AF63-7A8D-0A0D-AB28-D72E1CC2E45F}"/>
          </ac:picMkLst>
        </pc:picChg>
      </pc:sldChg>
      <pc:sldChg chg="delSp modSp mod">
        <pc:chgData name="Karoliina Mancuso" userId="f1aee61d-3a56-48e1-baef-1c26ab840860" providerId="ADAL" clId="{216A896B-F99D-41D1-98FD-1DBEAB94D6A5}" dt="2026-09-16T05:45:31.594" v="372" actId="790"/>
        <pc:sldMkLst>
          <pc:docMk/>
          <pc:sldMk cId="1769909536" sldId="387"/>
        </pc:sldMkLst>
        <pc:spChg chg="mod ord">
          <ac:chgData name="Karoliina Mancuso" userId="f1aee61d-3a56-48e1-baef-1c26ab840860" providerId="ADAL" clId="{216A896B-F99D-41D1-98FD-1DBEAB94D6A5}" dt="2026-09-16T05:45:31.594" v="372" actId="790"/>
          <ac:spMkLst>
            <pc:docMk/>
            <pc:sldMk cId="1769909536" sldId="387"/>
            <ac:spMk id="2" creationId="{5CBEB9AC-5877-64DD-615D-299CDF4A24EB}"/>
          </ac:spMkLst>
        </pc:spChg>
        <pc:spChg chg="mod ord">
          <ac:chgData name="Karoliina Mancuso" userId="f1aee61d-3a56-48e1-baef-1c26ab840860" providerId="ADAL" clId="{216A896B-F99D-41D1-98FD-1DBEAB94D6A5}" dt="2026-09-16T05:45:31.594" v="372" actId="790"/>
          <ac:spMkLst>
            <pc:docMk/>
            <pc:sldMk cId="1769909536" sldId="387"/>
            <ac:spMk id="3" creationId="{35CC375B-A473-D27C-9A27-D1E502138922}"/>
          </ac:spMkLst>
        </pc:spChg>
        <pc:spChg chg="mod ord">
          <ac:chgData name="Karoliina Mancuso" userId="f1aee61d-3a56-48e1-baef-1c26ab840860" providerId="ADAL" clId="{216A896B-F99D-41D1-98FD-1DBEAB94D6A5}" dt="2026-09-16T05:45:31.594" v="372" actId="790"/>
          <ac:spMkLst>
            <pc:docMk/>
            <pc:sldMk cId="1769909536" sldId="387"/>
            <ac:spMk id="4" creationId="{9B5276D1-C45C-54E9-6BD0-E99F6C5F899D}"/>
          </ac:spMkLst>
        </pc:spChg>
        <pc:spChg chg="mod ord">
          <ac:chgData name="Karoliina Mancuso" userId="f1aee61d-3a56-48e1-baef-1c26ab840860" providerId="ADAL" clId="{216A896B-F99D-41D1-98FD-1DBEAB94D6A5}" dt="2026-09-16T05:45:31.594" v="372" actId="790"/>
          <ac:spMkLst>
            <pc:docMk/>
            <pc:sldMk cId="1769909536" sldId="387"/>
            <ac:spMk id="5" creationId="{58B3B7A5-A236-CF61-0FDE-244E7298C189}"/>
          </ac:spMkLst>
        </pc:spChg>
        <pc:spChg chg="mod ord topLvl">
          <ac:chgData name="Karoliina Mancuso" userId="f1aee61d-3a56-48e1-baef-1c26ab840860" providerId="ADAL" clId="{216A896B-F99D-41D1-98FD-1DBEAB94D6A5}" dt="2026-09-16T05:45:31.594" v="372" actId="790"/>
          <ac:spMkLst>
            <pc:docMk/>
            <pc:sldMk cId="1769909536" sldId="387"/>
            <ac:spMk id="8" creationId="{B22A621D-A446-A954-78D8-ED3D9702292C}"/>
          </ac:spMkLst>
        </pc:spChg>
        <pc:spChg chg="mod ord">
          <ac:chgData name="Karoliina Mancuso" userId="f1aee61d-3a56-48e1-baef-1c26ab840860" providerId="ADAL" clId="{216A896B-F99D-41D1-98FD-1DBEAB94D6A5}" dt="2026-09-16T05:45:31.594" v="372" actId="790"/>
          <ac:spMkLst>
            <pc:docMk/>
            <pc:sldMk cId="1769909536" sldId="387"/>
            <ac:spMk id="10" creationId="{3668F3A8-7C09-7F41-FA3B-22D37102F795}"/>
          </ac:spMkLst>
        </pc:spChg>
        <pc:spChg chg="mod ord">
          <ac:chgData name="Karoliina Mancuso" userId="f1aee61d-3a56-48e1-baef-1c26ab840860" providerId="ADAL" clId="{216A896B-F99D-41D1-98FD-1DBEAB94D6A5}" dt="2026-09-16T05:45:31.594" v="372" actId="790"/>
          <ac:spMkLst>
            <pc:docMk/>
            <pc:sldMk cId="1769909536" sldId="387"/>
            <ac:spMk id="15" creationId="{FE146143-B951-07EC-7A52-69380CEA3C11}"/>
          </ac:spMkLst>
        </pc:spChg>
        <pc:graphicFrameChg chg="ord modGraphic">
          <ac:chgData name="Karoliina Mancuso" userId="f1aee61d-3a56-48e1-baef-1c26ab840860" providerId="ADAL" clId="{216A896B-F99D-41D1-98FD-1DBEAB94D6A5}" dt="2026-09-16T05:45:31.594" v="372" actId="790"/>
          <ac:graphicFrameMkLst>
            <pc:docMk/>
            <pc:sldMk cId="1769909536" sldId="387"/>
            <ac:graphicFrameMk id="7" creationId="{2B3A9ADD-D5F9-25FD-1C92-5049742ECD64}"/>
          </ac:graphicFrameMkLst>
        </pc:graphicFrameChg>
        <pc:picChg chg="mod ord topLvl">
          <ac:chgData name="Karoliina Mancuso" userId="f1aee61d-3a56-48e1-baef-1c26ab840860" providerId="ADAL" clId="{216A896B-F99D-41D1-98FD-1DBEAB94D6A5}" dt="2026-09-14T10:37:36.138" v="340"/>
          <ac:picMkLst>
            <pc:docMk/>
            <pc:sldMk cId="1769909536" sldId="387"/>
            <ac:picMk id="9" creationId="{35A7AF63-7A8D-0A0D-AB28-D72E1CC2E45F}"/>
          </ac:picMkLst>
        </pc:picChg>
      </pc:sldChg>
      <pc:sldChg chg="delSp modSp mod">
        <pc:chgData name="Karoliina Mancuso" userId="f1aee61d-3a56-48e1-baef-1c26ab840860" providerId="ADAL" clId="{216A896B-F99D-41D1-98FD-1DBEAB94D6A5}" dt="2026-09-16T05:45:31.594" v="372" actId="790"/>
        <pc:sldMkLst>
          <pc:docMk/>
          <pc:sldMk cId="3424195658" sldId="388"/>
        </pc:sldMkLst>
        <pc:spChg chg="mod ord">
          <ac:chgData name="Karoliina Mancuso" userId="f1aee61d-3a56-48e1-baef-1c26ab840860" providerId="ADAL" clId="{216A896B-F99D-41D1-98FD-1DBEAB94D6A5}" dt="2026-09-16T05:45:31.594" v="372" actId="790"/>
          <ac:spMkLst>
            <pc:docMk/>
            <pc:sldMk cId="3424195658" sldId="388"/>
            <ac:spMk id="2" creationId="{5CBEB9AC-5877-64DD-615D-299CDF4A24EB}"/>
          </ac:spMkLst>
        </pc:spChg>
        <pc:spChg chg="mod ord">
          <ac:chgData name="Karoliina Mancuso" userId="f1aee61d-3a56-48e1-baef-1c26ab840860" providerId="ADAL" clId="{216A896B-F99D-41D1-98FD-1DBEAB94D6A5}" dt="2026-09-16T05:45:31.594" v="372" actId="790"/>
          <ac:spMkLst>
            <pc:docMk/>
            <pc:sldMk cId="3424195658" sldId="388"/>
            <ac:spMk id="3" creationId="{A5AEF4E4-F380-1167-A480-C5F845812F0F}"/>
          </ac:spMkLst>
        </pc:spChg>
        <pc:spChg chg="mod ord">
          <ac:chgData name="Karoliina Mancuso" userId="f1aee61d-3a56-48e1-baef-1c26ab840860" providerId="ADAL" clId="{216A896B-F99D-41D1-98FD-1DBEAB94D6A5}" dt="2026-09-16T05:45:31.594" v="372" actId="790"/>
          <ac:spMkLst>
            <pc:docMk/>
            <pc:sldMk cId="3424195658" sldId="388"/>
            <ac:spMk id="4" creationId="{9B5276D1-C45C-54E9-6BD0-E99F6C5F899D}"/>
          </ac:spMkLst>
        </pc:spChg>
        <pc:spChg chg="mod ord">
          <ac:chgData name="Karoliina Mancuso" userId="f1aee61d-3a56-48e1-baef-1c26ab840860" providerId="ADAL" clId="{216A896B-F99D-41D1-98FD-1DBEAB94D6A5}" dt="2026-09-16T05:45:31.594" v="372" actId="790"/>
          <ac:spMkLst>
            <pc:docMk/>
            <pc:sldMk cId="3424195658" sldId="388"/>
            <ac:spMk id="5" creationId="{58B3B7A5-A236-CF61-0FDE-244E7298C189}"/>
          </ac:spMkLst>
        </pc:spChg>
        <pc:spChg chg="mod ord topLvl">
          <ac:chgData name="Karoliina Mancuso" userId="f1aee61d-3a56-48e1-baef-1c26ab840860" providerId="ADAL" clId="{216A896B-F99D-41D1-98FD-1DBEAB94D6A5}" dt="2026-09-16T05:45:31.594" v="372" actId="790"/>
          <ac:spMkLst>
            <pc:docMk/>
            <pc:sldMk cId="3424195658" sldId="388"/>
            <ac:spMk id="8" creationId="{B22A621D-A446-A954-78D8-ED3D9702292C}"/>
          </ac:spMkLst>
        </pc:spChg>
        <pc:spChg chg="mod ord">
          <ac:chgData name="Karoliina Mancuso" userId="f1aee61d-3a56-48e1-baef-1c26ab840860" providerId="ADAL" clId="{216A896B-F99D-41D1-98FD-1DBEAB94D6A5}" dt="2026-09-16T05:45:31.594" v="372" actId="790"/>
          <ac:spMkLst>
            <pc:docMk/>
            <pc:sldMk cId="3424195658" sldId="388"/>
            <ac:spMk id="13" creationId="{347B81D5-73B8-B0D0-282B-FF5883AF17A3}"/>
          </ac:spMkLst>
        </pc:spChg>
        <pc:spChg chg="mod ord">
          <ac:chgData name="Karoliina Mancuso" userId="f1aee61d-3a56-48e1-baef-1c26ab840860" providerId="ADAL" clId="{216A896B-F99D-41D1-98FD-1DBEAB94D6A5}" dt="2026-09-16T05:45:31.594" v="372" actId="790"/>
          <ac:spMkLst>
            <pc:docMk/>
            <pc:sldMk cId="3424195658" sldId="388"/>
            <ac:spMk id="15" creationId="{7775586E-3518-E44D-5075-A1E215E4A4FD}"/>
          </ac:spMkLst>
        </pc:spChg>
        <pc:graphicFrameChg chg="ord modGraphic">
          <ac:chgData name="Karoliina Mancuso" userId="f1aee61d-3a56-48e1-baef-1c26ab840860" providerId="ADAL" clId="{216A896B-F99D-41D1-98FD-1DBEAB94D6A5}" dt="2026-09-16T05:45:31.594" v="372" actId="790"/>
          <ac:graphicFrameMkLst>
            <pc:docMk/>
            <pc:sldMk cId="3424195658" sldId="388"/>
            <ac:graphicFrameMk id="10" creationId="{491146C4-470E-B4EF-72BB-997CC067A8B0}"/>
          </ac:graphicFrameMkLst>
        </pc:graphicFrameChg>
        <pc:picChg chg="mod ord topLvl">
          <ac:chgData name="Karoliina Mancuso" userId="f1aee61d-3a56-48e1-baef-1c26ab840860" providerId="ADAL" clId="{216A896B-F99D-41D1-98FD-1DBEAB94D6A5}" dt="2026-09-14T10:37:50.532" v="342"/>
          <ac:picMkLst>
            <pc:docMk/>
            <pc:sldMk cId="3424195658" sldId="388"/>
            <ac:picMk id="9" creationId="{35A7AF63-7A8D-0A0D-AB28-D72E1CC2E45F}"/>
          </ac:picMkLst>
        </pc:picChg>
      </pc:sldChg>
      <pc:sldChg chg="modSp mod">
        <pc:chgData name="Karoliina Mancuso" userId="f1aee61d-3a56-48e1-baef-1c26ab840860" providerId="ADAL" clId="{216A896B-F99D-41D1-98FD-1DBEAB94D6A5}" dt="2026-09-16T05:45:31.594" v="372" actId="790"/>
        <pc:sldMkLst>
          <pc:docMk/>
          <pc:sldMk cId="2344356285" sldId="389"/>
        </pc:sldMkLst>
        <pc:spChg chg="mod ord">
          <ac:chgData name="Karoliina Mancuso" userId="f1aee61d-3a56-48e1-baef-1c26ab840860" providerId="ADAL" clId="{216A896B-F99D-41D1-98FD-1DBEAB94D6A5}" dt="2026-09-16T05:45:31.594" v="372" actId="790"/>
          <ac:spMkLst>
            <pc:docMk/>
            <pc:sldMk cId="2344356285" sldId="389"/>
            <ac:spMk id="2" creationId="{5CBEB9AC-5877-64DD-615D-299CDF4A24EB}"/>
          </ac:spMkLst>
        </pc:spChg>
        <pc:spChg chg="mod ord">
          <ac:chgData name="Karoliina Mancuso" userId="f1aee61d-3a56-48e1-baef-1c26ab840860" providerId="ADAL" clId="{216A896B-F99D-41D1-98FD-1DBEAB94D6A5}" dt="2026-09-16T05:45:31.594" v="372" actId="790"/>
          <ac:spMkLst>
            <pc:docMk/>
            <pc:sldMk cId="2344356285" sldId="389"/>
            <ac:spMk id="3" creationId="{C4352611-7ACF-F7B5-E76A-5F7A8D12AFB5}"/>
          </ac:spMkLst>
        </pc:spChg>
        <pc:spChg chg="mod ord">
          <ac:chgData name="Karoliina Mancuso" userId="f1aee61d-3a56-48e1-baef-1c26ab840860" providerId="ADAL" clId="{216A896B-F99D-41D1-98FD-1DBEAB94D6A5}" dt="2026-09-16T05:45:31.594" v="372" actId="790"/>
          <ac:spMkLst>
            <pc:docMk/>
            <pc:sldMk cId="2344356285" sldId="389"/>
            <ac:spMk id="4" creationId="{9B5276D1-C45C-54E9-6BD0-E99F6C5F899D}"/>
          </ac:spMkLst>
        </pc:spChg>
        <pc:spChg chg="mod ord">
          <ac:chgData name="Karoliina Mancuso" userId="f1aee61d-3a56-48e1-baef-1c26ab840860" providerId="ADAL" clId="{216A896B-F99D-41D1-98FD-1DBEAB94D6A5}" dt="2026-09-16T05:45:31.594" v="372" actId="790"/>
          <ac:spMkLst>
            <pc:docMk/>
            <pc:sldMk cId="2344356285" sldId="389"/>
            <ac:spMk id="5" creationId="{58B3B7A5-A236-CF61-0FDE-244E7298C189}"/>
          </ac:spMkLst>
        </pc:spChg>
        <pc:spChg chg="mod ord">
          <ac:chgData name="Karoliina Mancuso" userId="f1aee61d-3a56-48e1-baef-1c26ab840860" providerId="ADAL" clId="{216A896B-F99D-41D1-98FD-1DBEAB94D6A5}" dt="2026-09-16T05:45:31.594" v="372" actId="790"/>
          <ac:spMkLst>
            <pc:docMk/>
            <pc:sldMk cId="2344356285" sldId="389"/>
            <ac:spMk id="11" creationId="{11B035A6-DBF3-DA64-D94B-B8F103448F54}"/>
          </ac:spMkLst>
        </pc:spChg>
        <pc:spChg chg="mod ord">
          <ac:chgData name="Karoliina Mancuso" userId="f1aee61d-3a56-48e1-baef-1c26ab840860" providerId="ADAL" clId="{216A896B-F99D-41D1-98FD-1DBEAB94D6A5}" dt="2026-09-16T05:45:31.594" v="372" actId="790"/>
          <ac:spMkLst>
            <pc:docMk/>
            <pc:sldMk cId="2344356285" sldId="389"/>
            <ac:spMk id="12" creationId="{C5B690E0-D44C-165A-61C4-2A28B256DC87}"/>
          </ac:spMkLst>
        </pc:spChg>
        <pc:spChg chg="mod ord">
          <ac:chgData name="Karoliina Mancuso" userId="f1aee61d-3a56-48e1-baef-1c26ab840860" providerId="ADAL" clId="{216A896B-F99D-41D1-98FD-1DBEAB94D6A5}" dt="2026-09-16T05:45:31.594" v="372" actId="790"/>
          <ac:spMkLst>
            <pc:docMk/>
            <pc:sldMk cId="2344356285" sldId="389"/>
            <ac:spMk id="16" creationId="{3D0E48D8-2076-6CDF-81F4-EA2FB33028CD}"/>
          </ac:spMkLst>
        </pc:spChg>
        <pc:spChg chg="mod ord">
          <ac:chgData name="Karoliina Mancuso" userId="f1aee61d-3a56-48e1-baef-1c26ab840860" providerId="ADAL" clId="{216A896B-F99D-41D1-98FD-1DBEAB94D6A5}" dt="2026-09-16T05:45:31.594" v="372" actId="790"/>
          <ac:spMkLst>
            <pc:docMk/>
            <pc:sldMk cId="2344356285" sldId="389"/>
            <ac:spMk id="17" creationId="{AE790F2A-BF1D-27F7-C540-BFC7D999D854}"/>
          </ac:spMkLst>
        </pc:spChg>
        <pc:spChg chg="mod ord">
          <ac:chgData name="Karoliina Mancuso" userId="f1aee61d-3a56-48e1-baef-1c26ab840860" providerId="ADAL" clId="{216A896B-F99D-41D1-98FD-1DBEAB94D6A5}" dt="2026-09-16T05:45:31.594" v="372" actId="790"/>
          <ac:spMkLst>
            <pc:docMk/>
            <pc:sldMk cId="2344356285" sldId="389"/>
            <ac:spMk id="19" creationId="{E05E42C4-9C3A-7017-637C-7C1552C87E4E}"/>
          </ac:spMkLst>
        </pc:spChg>
        <pc:spChg chg="mod ord">
          <ac:chgData name="Karoliina Mancuso" userId="f1aee61d-3a56-48e1-baef-1c26ab840860" providerId="ADAL" clId="{216A896B-F99D-41D1-98FD-1DBEAB94D6A5}" dt="2026-09-16T05:45:31.594" v="372" actId="790"/>
          <ac:spMkLst>
            <pc:docMk/>
            <pc:sldMk cId="2344356285" sldId="389"/>
            <ac:spMk id="22" creationId="{446CBB0D-2463-B673-EAA0-5090CFD78BBB}"/>
          </ac:spMkLst>
        </pc:spChg>
      </pc:sldChg>
      <pc:sldChg chg="modSp mod">
        <pc:chgData name="Karoliina Mancuso" userId="f1aee61d-3a56-48e1-baef-1c26ab840860" providerId="ADAL" clId="{216A896B-F99D-41D1-98FD-1DBEAB94D6A5}" dt="2026-09-16T05:45:31.594" v="372" actId="790"/>
        <pc:sldMkLst>
          <pc:docMk/>
          <pc:sldMk cId="251053578" sldId="390"/>
        </pc:sldMkLst>
        <pc:spChg chg="mod ord">
          <ac:chgData name="Karoliina Mancuso" userId="f1aee61d-3a56-48e1-baef-1c26ab840860" providerId="ADAL" clId="{216A896B-F99D-41D1-98FD-1DBEAB94D6A5}" dt="2026-09-16T05:45:31.594" v="372" actId="790"/>
          <ac:spMkLst>
            <pc:docMk/>
            <pc:sldMk cId="251053578" sldId="390"/>
            <ac:spMk id="2" creationId="{5CBEB9AC-5877-64DD-615D-299CDF4A24EB}"/>
          </ac:spMkLst>
        </pc:spChg>
        <pc:spChg chg="mod ord">
          <ac:chgData name="Karoliina Mancuso" userId="f1aee61d-3a56-48e1-baef-1c26ab840860" providerId="ADAL" clId="{216A896B-F99D-41D1-98FD-1DBEAB94D6A5}" dt="2026-09-16T05:45:31.594" v="372" actId="790"/>
          <ac:spMkLst>
            <pc:docMk/>
            <pc:sldMk cId="251053578" sldId="390"/>
            <ac:spMk id="4" creationId="{9B5276D1-C45C-54E9-6BD0-E99F6C5F899D}"/>
          </ac:spMkLst>
        </pc:spChg>
        <pc:spChg chg="mod ord">
          <ac:chgData name="Karoliina Mancuso" userId="f1aee61d-3a56-48e1-baef-1c26ab840860" providerId="ADAL" clId="{216A896B-F99D-41D1-98FD-1DBEAB94D6A5}" dt="2026-09-16T05:45:31.594" v="372" actId="790"/>
          <ac:spMkLst>
            <pc:docMk/>
            <pc:sldMk cId="251053578" sldId="390"/>
            <ac:spMk id="5" creationId="{58B3B7A5-A236-CF61-0FDE-244E7298C189}"/>
          </ac:spMkLst>
        </pc:spChg>
        <pc:spChg chg="mod ord">
          <ac:chgData name="Karoliina Mancuso" userId="f1aee61d-3a56-48e1-baef-1c26ab840860" providerId="ADAL" clId="{216A896B-F99D-41D1-98FD-1DBEAB94D6A5}" dt="2026-09-16T05:45:31.594" v="372" actId="790"/>
          <ac:spMkLst>
            <pc:docMk/>
            <pc:sldMk cId="251053578" sldId="390"/>
            <ac:spMk id="6" creationId="{4ACED87F-8B6E-9430-A0E2-9A77A6B4F477}"/>
          </ac:spMkLst>
        </pc:spChg>
        <pc:spChg chg="mod ord">
          <ac:chgData name="Karoliina Mancuso" userId="f1aee61d-3a56-48e1-baef-1c26ab840860" providerId="ADAL" clId="{216A896B-F99D-41D1-98FD-1DBEAB94D6A5}" dt="2026-09-16T05:45:31.594" v="372" actId="790"/>
          <ac:spMkLst>
            <pc:docMk/>
            <pc:sldMk cId="251053578" sldId="390"/>
            <ac:spMk id="7" creationId="{6834E967-8F0D-5430-0938-8B72E2B45F44}"/>
          </ac:spMkLst>
        </pc:spChg>
        <pc:spChg chg="mod ord">
          <ac:chgData name="Karoliina Mancuso" userId="f1aee61d-3a56-48e1-baef-1c26ab840860" providerId="ADAL" clId="{216A896B-F99D-41D1-98FD-1DBEAB94D6A5}" dt="2026-09-16T05:45:31.594" v="372" actId="790"/>
          <ac:spMkLst>
            <pc:docMk/>
            <pc:sldMk cId="251053578" sldId="390"/>
            <ac:spMk id="11" creationId="{11B035A6-DBF3-DA64-D94B-B8F103448F54}"/>
          </ac:spMkLst>
        </pc:spChg>
        <pc:spChg chg="mod ord">
          <ac:chgData name="Karoliina Mancuso" userId="f1aee61d-3a56-48e1-baef-1c26ab840860" providerId="ADAL" clId="{216A896B-F99D-41D1-98FD-1DBEAB94D6A5}" dt="2026-09-16T05:45:31.594" v="372" actId="790"/>
          <ac:spMkLst>
            <pc:docMk/>
            <pc:sldMk cId="251053578" sldId="390"/>
            <ac:spMk id="12" creationId="{C5B690E0-D44C-165A-61C4-2A28B256DC87}"/>
          </ac:spMkLst>
        </pc:spChg>
        <pc:spChg chg="mod ord">
          <ac:chgData name="Karoliina Mancuso" userId="f1aee61d-3a56-48e1-baef-1c26ab840860" providerId="ADAL" clId="{216A896B-F99D-41D1-98FD-1DBEAB94D6A5}" dt="2026-09-16T05:45:31.594" v="372" actId="790"/>
          <ac:spMkLst>
            <pc:docMk/>
            <pc:sldMk cId="251053578" sldId="390"/>
            <ac:spMk id="16" creationId="{3D0E48D8-2076-6CDF-81F4-EA2FB33028CD}"/>
          </ac:spMkLst>
        </pc:spChg>
        <pc:spChg chg="mod ord">
          <ac:chgData name="Karoliina Mancuso" userId="f1aee61d-3a56-48e1-baef-1c26ab840860" providerId="ADAL" clId="{216A896B-F99D-41D1-98FD-1DBEAB94D6A5}" dt="2026-09-16T05:45:31.594" v="372" actId="790"/>
          <ac:spMkLst>
            <pc:docMk/>
            <pc:sldMk cId="251053578" sldId="390"/>
            <ac:spMk id="17" creationId="{AE790F2A-BF1D-27F7-C540-BFC7D999D854}"/>
          </ac:spMkLst>
        </pc:spChg>
        <pc:spChg chg="mod ord">
          <ac:chgData name="Karoliina Mancuso" userId="f1aee61d-3a56-48e1-baef-1c26ab840860" providerId="ADAL" clId="{216A896B-F99D-41D1-98FD-1DBEAB94D6A5}" dt="2026-09-16T05:45:31.594" v="372" actId="790"/>
          <ac:spMkLst>
            <pc:docMk/>
            <pc:sldMk cId="251053578" sldId="390"/>
            <ac:spMk id="19" creationId="{E05E42C4-9C3A-7017-637C-7C1552C87E4E}"/>
          </ac:spMkLst>
        </pc:spChg>
      </pc:sldChg>
      <pc:sldChg chg="modSp mod">
        <pc:chgData name="Karoliina Mancuso" userId="f1aee61d-3a56-48e1-baef-1c26ab840860" providerId="ADAL" clId="{216A896B-F99D-41D1-98FD-1DBEAB94D6A5}" dt="2026-09-16T05:45:31.594" v="372" actId="790"/>
        <pc:sldMkLst>
          <pc:docMk/>
          <pc:sldMk cId="3524793609" sldId="391"/>
        </pc:sldMkLst>
        <pc:spChg chg="mod ord">
          <ac:chgData name="Karoliina Mancuso" userId="f1aee61d-3a56-48e1-baef-1c26ab840860" providerId="ADAL" clId="{216A896B-F99D-41D1-98FD-1DBEAB94D6A5}" dt="2026-09-16T05:45:31.594" v="372" actId="790"/>
          <ac:spMkLst>
            <pc:docMk/>
            <pc:sldMk cId="3524793609" sldId="391"/>
            <ac:spMk id="2" creationId="{5CBEB9AC-5877-64DD-615D-299CDF4A24EB}"/>
          </ac:spMkLst>
        </pc:spChg>
        <pc:spChg chg="mod ord">
          <ac:chgData name="Karoliina Mancuso" userId="f1aee61d-3a56-48e1-baef-1c26ab840860" providerId="ADAL" clId="{216A896B-F99D-41D1-98FD-1DBEAB94D6A5}" dt="2026-09-16T05:45:31.594" v="372" actId="790"/>
          <ac:spMkLst>
            <pc:docMk/>
            <pc:sldMk cId="3524793609" sldId="391"/>
            <ac:spMk id="4" creationId="{9B5276D1-C45C-54E9-6BD0-E99F6C5F899D}"/>
          </ac:spMkLst>
        </pc:spChg>
        <pc:spChg chg="mod ord">
          <ac:chgData name="Karoliina Mancuso" userId="f1aee61d-3a56-48e1-baef-1c26ab840860" providerId="ADAL" clId="{216A896B-F99D-41D1-98FD-1DBEAB94D6A5}" dt="2026-09-16T05:45:31.594" v="372" actId="790"/>
          <ac:spMkLst>
            <pc:docMk/>
            <pc:sldMk cId="3524793609" sldId="391"/>
            <ac:spMk id="5" creationId="{58B3B7A5-A236-CF61-0FDE-244E7298C189}"/>
          </ac:spMkLst>
        </pc:spChg>
        <pc:spChg chg="mod ord">
          <ac:chgData name="Karoliina Mancuso" userId="f1aee61d-3a56-48e1-baef-1c26ab840860" providerId="ADAL" clId="{216A896B-F99D-41D1-98FD-1DBEAB94D6A5}" dt="2026-09-16T05:45:31.594" v="372" actId="790"/>
          <ac:spMkLst>
            <pc:docMk/>
            <pc:sldMk cId="3524793609" sldId="391"/>
            <ac:spMk id="6" creationId="{A5CC588A-2C0D-A531-75E8-BEAA2F4C9300}"/>
          </ac:spMkLst>
        </pc:spChg>
        <pc:spChg chg="mod ord">
          <ac:chgData name="Karoliina Mancuso" userId="f1aee61d-3a56-48e1-baef-1c26ab840860" providerId="ADAL" clId="{216A896B-F99D-41D1-98FD-1DBEAB94D6A5}" dt="2026-09-16T05:45:31.594" v="372" actId="790"/>
          <ac:spMkLst>
            <pc:docMk/>
            <pc:sldMk cId="3524793609" sldId="391"/>
            <ac:spMk id="7" creationId="{68A3DBF5-329D-518A-1221-36498FE2A9C5}"/>
          </ac:spMkLst>
        </pc:spChg>
        <pc:spChg chg="mod ord">
          <ac:chgData name="Karoliina Mancuso" userId="f1aee61d-3a56-48e1-baef-1c26ab840860" providerId="ADAL" clId="{216A896B-F99D-41D1-98FD-1DBEAB94D6A5}" dt="2026-09-16T05:45:31.594" v="372" actId="790"/>
          <ac:spMkLst>
            <pc:docMk/>
            <pc:sldMk cId="3524793609" sldId="391"/>
            <ac:spMk id="11" creationId="{11B035A6-DBF3-DA64-D94B-B8F103448F54}"/>
          </ac:spMkLst>
        </pc:spChg>
        <pc:spChg chg="mod ord">
          <ac:chgData name="Karoliina Mancuso" userId="f1aee61d-3a56-48e1-baef-1c26ab840860" providerId="ADAL" clId="{216A896B-F99D-41D1-98FD-1DBEAB94D6A5}" dt="2026-09-16T05:45:31.594" v="372" actId="790"/>
          <ac:spMkLst>
            <pc:docMk/>
            <pc:sldMk cId="3524793609" sldId="391"/>
            <ac:spMk id="12" creationId="{C5B690E0-D44C-165A-61C4-2A28B256DC87}"/>
          </ac:spMkLst>
        </pc:spChg>
        <pc:spChg chg="mod ord">
          <ac:chgData name="Karoliina Mancuso" userId="f1aee61d-3a56-48e1-baef-1c26ab840860" providerId="ADAL" clId="{216A896B-F99D-41D1-98FD-1DBEAB94D6A5}" dt="2026-09-16T05:45:31.594" v="372" actId="790"/>
          <ac:spMkLst>
            <pc:docMk/>
            <pc:sldMk cId="3524793609" sldId="391"/>
            <ac:spMk id="16" creationId="{3D0E48D8-2076-6CDF-81F4-EA2FB33028CD}"/>
          </ac:spMkLst>
        </pc:spChg>
        <pc:spChg chg="mod ord">
          <ac:chgData name="Karoliina Mancuso" userId="f1aee61d-3a56-48e1-baef-1c26ab840860" providerId="ADAL" clId="{216A896B-F99D-41D1-98FD-1DBEAB94D6A5}" dt="2026-09-16T05:45:31.594" v="372" actId="790"/>
          <ac:spMkLst>
            <pc:docMk/>
            <pc:sldMk cId="3524793609" sldId="391"/>
            <ac:spMk id="17" creationId="{AE790F2A-BF1D-27F7-C540-BFC7D999D854}"/>
          </ac:spMkLst>
        </pc:spChg>
        <pc:spChg chg="mod ord">
          <ac:chgData name="Karoliina Mancuso" userId="f1aee61d-3a56-48e1-baef-1c26ab840860" providerId="ADAL" clId="{216A896B-F99D-41D1-98FD-1DBEAB94D6A5}" dt="2026-09-16T05:45:31.594" v="372" actId="790"/>
          <ac:spMkLst>
            <pc:docMk/>
            <pc:sldMk cId="3524793609" sldId="391"/>
            <ac:spMk id="19" creationId="{E05E42C4-9C3A-7017-637C-7C1552C87E4E}"/>
          </ac:spMkLst>
        </pc:spChg>
      </pc:sldChg>
      <pc:sldChg chg="modSp mod">
        <pc:chgData name="Karoliina Mancuso" userId="f1aee61d-3a56-48e1-baef-1c26ab840860" providerId="ADAL" clId="{216A896B-F99D-41D1-98FD-1DBEAB94D6A5}" dt="2026-09-16T05:45:31.594" v="372" actId="790"/>
        <pc:sldMkLst>
          <pc:docMk/>
          <pc:sldMk cId="3256514376" sldId="392"/>
        </pc:sldMkLst>
        <pc:spChg chg="mod ord">
          <ac:chgData name="Karoliina Mancuso" userId="f1aee61d-3a56-48e1-baef-1c26ab840860" providerId="ADAL" clId="{216A896B-F99D-41D1-98FD-1DBEAB94D6A5}" dt="2026-09-16T05:45:31.594" v="372" actId="790"/>
          <ac:spMkLst>
            <pc:docMk/>
            <pc:sldMk cId="3256514376" sldId="392"/>
            <ac:spMk id="2" creationId="{5CBEB9AC-5877-64DD-615D-299CDF4A24EB}"/>
          </ac:spMkLst>
        </pc:spChg>
        <pc:spChg chg="mod ord">
          <ac:chgData name="Karoliina Mancuso" userId="f1aee61d-3a56-48e1-baef-1c26ab840860" providerId="ADAL" clId="{216A896B-F99D-41D1-98FD-1DBEAB94D6A5}" dt="2026-09-16T05:45:31.594" v="372" actId="790"/>
          <ac:spMkLst>
            <pc:docMk/>
            <pc:sldMk cId="3256514376" sldId="392"/>
            <ac:spMk id="4" creationId="{9B5276D1-C45C-54E9-6BD0-E99F6C5F899D}"/>
          </ac:spMkLst>
        </pc:spChg>
        <pc:spChg chg="mod ord">
          <ac:chgData name="Karoliina Mancuso" userId="f1aee61d-3a56-48e1-baef-1c26ab840860" providerId="ADAL" clId="{216A896B-F99D-41D1-98FD-1DBEAB94D6A5}" dt="2026-09-16T05:45:31.594" v="372" actId="790"/>
          <ac:spMkLst>
            <pc:docMk/>
            <pc:sldMk cId="3256514376" sldId="392"/>
            <ac:spMk id="5" creationId="{58B3B7A5-A236-CF61-0FDE-244E7298C189}"/>
          </ac:spMkLst>
        </pc:spChg>
        <pc:spChg chg="mod ord">
          <ac:chgData name="Karoliina Mancuso" userId="f1aee61d-3a56-48e1-baef-1c26ab840860" providerId="ADAL" clId="{216A896B-F99D-41D1-98FD-1DBEAB94D6A5}" dt="2026-09-16T05:45:31.594" v="372" actId="790"/>
          <ac:spMkLst>
            <pc:docMk/>
            <pc:sldMk cId="3256514376" sldId="392"/>
            <ac:spMk id="6" creationId="{00537413-0A0F-A816-83FD-1E73938F3940}"/>
          </ac:spMkLst>
        </pc:spChg>
        <pc:spChg chg="mod ord">
          <ac:chgData name="Karoliina Mancuso" userId="f1aee61d-3a56-48e1-baef-1c26ab840860" providerId="ADAL" clId="{216A896B-F99D-41D1-98FD-1DBEAB94D6A5}" dt="2026-09-16T05:45:31.594" v="372" actId="790"/>
          <ac:spMkLst>
            <pc:docMk/>
            <pc:sldMk cId="3256514376" sldId="392"/>
            <ac:spMk id="7" creationId="{0218FC76-12B6-0429-199F-3463658A0140}"/>
          </ac:spMkLst>
        </pc:spChg>
        <pc:spChg chg="mod ord">
          <ac:chgData name="Karoliina Mancuso" userId="f1aee61d-3a56-48e1-baef-1c26ab840860" providerId="ADAL" clId="{216A896B-F99D-41D1-98FD-1DBEAB94D6A5}" dt="2026-09-16T05:45:31.594" v="372" actId="790"/>
          <ac:spMkLst>
            <pc:docMk/>
            <pc:sldMk cId="3256514376" sldId="392"/>
            <ac:spMk id="11" creationId="{11B035A6-DBF3-DA64-D94B-B8F103448F54}"/>
          </ac:spMkLst>
        </pc:spChg>
        <pc:spChg chg="mod ord">
          <ac:chgData name="Karoliina Mancuso" userId="f1aee61d-3a56-48e1-baef-1c26ab840860" providerId="ADAL" clId="{216A896B-F99D-41D1-98FD-1DBEAB94D6A5}" dt="2026-09-16T05:45:31.594" v="372" actId="790"/>
          <ac:spMkLst>
            <pc:docMk/>
            <pc:sldMk cId="3256514376" sldId="392"/>
            <ac:spMk id="12" creationId="{C5B690E0-D44C-165A-61C4-2A28B256DC87}"/>
          </ac:spMkLst>
        </pc:spChg>
        <pc:spChg chg="mod ord">
          <ac:chgData name="Karoliina Mancuso" userId="f1aee61d-3a56-48e1-baef-1c26ab840860" providerId="ADAL" clId="{216A896B-F99D-41D1-98FD-1DBEAB94D6A5}" dt="2026-09-16T05:45:31.594" v="372" actId="790"/>
          <ac:spMkLst>
            <pc:docMk/>
            <pc:sldMk cId="3256514376" sldId="392"/>
            <ac:spMk id="16" creationId="{3D0E48D8-2076-6CDF-81F4-EA2FB33028CD}"/>
          </ac:spMkLst>
        </pc:spChg>
        <pc:spChg chg="mod ord">
          <ac:chgData name="Karoliina Mancuso" userId="f1aee61d-3a56-48e1-baef-1c26ab840860" providerId="ADAL" clId="{216A896B-F99D-41D1-98FD-1DBEAB94D6A5}" dt="2026-09-16T05:45:31.594" v="372" actId="790"/>
          <ac:spMkLst>
            <pc:docMk/>
            <pc:sldMk cId="3256514376" sldId="392"/>
            <ac:spMk id="17" creationId="{AE790F2A-BF1D-27F7-C540-BFC7D999D854}"/>
          </ac:spMkLst>
        </pc:spChg>
        <pc:spChg chg="mod ord">
          <ac:chgData name="Karoliina Mancuso" userId="f1aee61d-3a56-48e1-baef-1c26ab840860" providerId="ADAL" clId="{216A896B-F99D-41D1-98FD-1DBEAB94D6A5}" dt="2026-09-16T05:45:31.594" v="372" actId="790"/>
          <ac:spMkLst>
            <pc:docMk/>
            <pc:sldMk cId="3256514376" sldId="392"/>
            <ac:spMk id="19" creationId="{E05E42C4-9C3A-7017-637C-7C1552C87E4E}"/>
          </ac:spMkLst>
        </pc:spChg>
      </pc:sldChg>
      <pc:sldChg chg="delSp modSp mod">
        <pc:chgData name="Karoliina Mancuso" userId="f1aee61d-3a56-48e1-baef-1c26ab840860" providerId="ADAL" clId="{216A896B-F99D-41D1-98FD-1DBEAB94D6A5}" dt="2026-09-16T05:45:31.594" v="372" actId="790"/>
        <pc:sldMkLst>
          <pc:docMk/>
          <pc:sldMk cId="1459137869" sldId="393"/>
        </pc:sldMkLst>
        <pc:spChg chg="mod">
          <ac:chgData name="Karoliina Mancuso" userId="f1aee61d-3a56-48e1-baef-1c26ab840860" providerId="ADAL" clId="{216A896B-F99D-41D1-98FD-1DBEAB94D6A5}" dt="2026-09-16T05:45:31.594" v="372" actId="790"/>
          <ac:spMkLst>
            <pc:docMk/>
            <pc:sldMk cId="1459137869" sldId="393"/>
            <ac:spMk id="2" creationId="{4690C083-16C7-7FB6-1AD0-E865A05D8CE1}"/>
          </ac:spMkLst>
        </pc:spChg>
        <pc:spChg chg="mod ord">
          <ac:chgData name="Karoliina Mancuso" userId="f1aee61d-3a56-48e1-baef-1c26ab840860" providerId="ADAL" clId="{216A896B-F99D-41D1-98FD-1DBEAB94D6A5}" dt="2026-09-16T05:45:31.594" v="372" actId="790"/>
          <ac:spMkLst>
            <pc:docMk/>
            <pc:sldMk cId="1459137869" sldId="393"/>
            <ac:spMk id="3" creationId="{304560C5-4A5C-6DC7-84D4-C3ED31345418}"/>
          </ac:spMkLst>
        </pc:spChg>
        <pc:spChg chg="mod">
          <ac:chgData name="Karoliina Mancuso" userId="f1aee61d-3a56-48e1-baef-1c26ab840860" providerId="ADAL" clId="{216A896B-F99D-41D1-98FD-1DBEAB94D6A5}" dt="2026-09-16T05:45:31.594" v="372" actId="790"/>
          <ac:spMkLst>
            <pc:docMk/>
            <pc:sldMk cId="1459137869" sldId="393"/>
            <ac:spMk id="4" creationId="{989BA3FA-65BF-F91B-5DAB-7B96AD5EF54C}"/>
          </ac:spMkLst>
        </pc:spChg>
        <pc:spChg chg="mod">
          <ac:chgData name="Karoliina Mancuso" userId="f1aee61d-3a56-48e1-baef-1c26ab840860" providerId="ADAL" clId="{216A896B-F99D-41D1-98FD-1DBEAB94D6A5}" dt="2026-09-16T05:45:31.594" v="372" actId="790"/>
          <ac:spMkLst>
            <pc:docMk/>
            <pc:sldMk cId="1459137869" sldId="393"/>
            <ac:spMk id="5" creationId="{F9C02155-9631-764E-55CB-9AC74D1FEFA4}"/>
          </ac:spMkLst>
        </pc:spChg>
        <pc:spChg chg="mod">
          <ac:chgData name="Karoliina Mancuso" userId="f1aee61d-3a56-48e1-baef-1c26ab840860" providerId="ADAL" clId="{216A896B-F99D-41D1-98FD-1DBEAB94D6A5}" dt="2026-09-16T05:45:31.594" v="372" actId="790"/>
          <ac:spMkLst>
            <pc:docMk/>
            <pc:sldMk cId="1459137869" sldId="393"/>
            <ac:spMk id="6" creationId="{9A3E5935-7F5E-6B21-A43F-FEF4C99DF745}"/>
          </ac:spMkLst>
        </pc:spChg>
        <pc:spChg chg="mod ord topLvl">
          <ac:chgData name="Karoliina Mancuso" userId="f1aee61d-3a56-48e1-baef-1c26ab840860" providerId="ADAL" clId="{216A896B-F99D-41D1-98FD-1DBEAB94D6A5}" dt="2026-09-16T05:45:31.594" v="372" actId="790"/>
          <ac:spMkLst>
            <pc:docMk/>
            <pc:sldMk cId="1459137869" sldId="393"/>
            <ac:spMk id="14" creationId="{704EE211-74CD-A88C-76A9-1D7999358DA9}"/>
          </ac:spMkLst>
        </pc:spChg>
        <pc:spChg chg="mod ord">
          <ac:chgData name="Karoliina Mancuso" userId="f1aee61d-3a56-48e1-baef-1c26ab840860" providerId="ADAL" clId="{216A896B-F99D-41D1-98FD-1DBEAB94D6A5}" dt="2026-09-16T05:45:31.594" v="372" actId="790"/>
          <ac:spMkLst>
            <pc:docMk/>
            <pc:sldMk cId="1459137869" sldId="393"/>
            <ac:spMk id="18" creationId="{59D61400-4C4E-971D-BC85-F76B0608CD42}"/>
          </ac:spMkLst>
        </pc:spChg>
        <pc:picChg chg="mod ord topLvl">
          <ac:chgData name="Karoliina Mancuso" userId="f1aee61d-3a56-48e1-baef-1c26ab840860" providerId="ADAL" clId="{216A896B-F99D-41D1-98FD-1DBEAB94D6A5}" dt="2026-09-14T10:11:52.355" v="201" actId="13244"/>
          <ac:picMkLst>
            <pc:docMk/>
            <pc:sldMk cId="1459137869" sldId="393"/>
            <ac:picMk id="15" creationId="{83786AA4-DB10-CB1C-A27A-DD80FA75DC4D}"/>
          </ac:picMkLst>
        </pc:picChg>
      </pc:sldChg>
      <pc:sldChg chg="delSp modSp mod">
        <pc:chgData name="Karoliina Mancuso" userId="f1aee61d-3a56-48e1-baef-1c26ab840860" providerId="ADAL" clId="{216A896B-F99D-41D1-98FD-1DBEAB94D6A5}" dt="2026-09-16T05:45:31.594" v="372" actId="790"/>
        <pc:sldMkLst>
          <pc:docMk/>
          <pc:sldMk cId="567161992" sldId="394"/>
        </pc:sldMkLst>
        <pc:spChg chg="mod">
          <ac:chgData name="Karoliina Mancuso" userId="f1aee61d-3a56-48e1-baef-1c26ab840860" providerId="ADAL" clId="{216A896B-F99D-41D1-98FD-1DBEAB94D6A5}" dt="2026-09-16T05:45:31.594" v="372" actId="790"/>
          <ac:spMkLst>
            <pc:docMk/>
            <pc:sldMk cId="567161992" sldId="394"/>
            <ac:spMk id="2" creationId="{4690C083-16C7-7FB6-1AD0-E865A05D8CE1}"/>
          </ac:spMkLst>
        </pc:spChg>
        <pc:spChg chg="mod">
          <ac:chgData name="Karoliina Mancuso" userId="f1aee61d-3a56-48e1-baef-1c26ab840860" providerId="ADAL" clId="{216A896B-F99D-41D1-98FD-1DBEAB94D6A5}" dt="2026-09-16T05:45:31.594" v="372" actId="790"/>
          <ac:spMkLst>
            <pc:docMk/>
            <pc:sldMk cId="567161992" sldId="394"/>
            <ac:spMk id="4" creationId="{989BA3FA-65BF-F91B-5DAB-7B96AD5EF54C}"/>
          </ac:spMkLst>
        </pc:spChg>
        <pc:spChg chg="mod">
          <ac:chgData name="Karoliina Mancuso" userId="f1aee61d-3a56-48e1-baef-1c26ab840860" providerId="ADAL" clId="{216A896B-F99D-41D1-98FD-1DBEAB94D6A5}" dt="2026-09-16T05:45:31.594" v="372" actId="790"/>
          <ac:spMkLst>
            <pc:docMk/>
            <pc:sldMk cId="567161992" sldId="394"/>
            <ac:spMk id="5" creationId="{F9C02155-9631-764E-55CB-9AC74D1FEFA4}"/>
          </ac:spMkLst>
        </pc:spChg>
        <pc:spChg chg="mod">
          <ac:chgData name="Karoliina Mancuso" userId="f1aee61d-3a56-48e1-baef-1c26ab840860" providerId="ADAL" clId="{216A896B-F99D-41D1-98FD-1DBEAB94D6A5}" dt="2026-09-16T05:45:31.594" v="372" actId="790"/>
          <ac:spMkLst>
            <pc:docMk/>
            <pc:sldMk cId="567161992" sldId="394"/>
            <ac:spMk id="6" creationId="{9A3E5935-7F5E-6B21-A43F-FEF4C99DF745}"/>
          </ac:spMkLst>
        </pc:spChg>
        <pc:spChg chg="mod ord">
          <ac:chgData name="Karoliina Mancuso" userId="f1aee61d-3a56-48e1-baef-1c26ab840860" providerId="ADAL" clId="{216A896B-F99D-41D1-98FD-1DBEAB94D6A5}" dt="2026-09-16T05:45:31.594" v="372" actId="790"/>
          <ac:spMkLst>
            <pc:docMk/>
            <pc:sldMk cId="567161992" sldId="394"/>
            <ac:spMk id="8" creationId="{6923170D-EB00-FEA5-4C5B-7A5EC56347F9}"/>
          </ac:spMkLst>
        </pc:spChg>
        <pc:spChg chg="mod ord topLvl">
          <ac:chgData name="Karoliina Mancuso" userId="f1aee61d-3a56-48e1-baef-1c26ab840860" providerId="ADAL" clId="{216A896B-F99D-41D1-98FD-1DBEAB94D6A5}" dt="2026-09-16T05:45:31.594" v="372" actId="790"/>
          <ac:spMkLst>
            <pc:docMk/>
            <pc:sldMk cId="567161992" sldId="394"/>
            <ac:spMk id="9" creationId="{FB6D5C99-77ED-A8A2-A6E8-A37BC9ADB1BF}"/>
          </ac:spMkLst>
        </pc:spChg>
        <pc:spChg chg="mod ord">
          <ac:chgData name="Karoliina Mancuso" userId="f1aee61d-3a56-48e1-baef-1c26ab840860" providerId="ADAL" clId="{216A896B-F99D-41D1-98FD-1DBEAB94D6A5}" dt="2026-09-16T05:45:31.594" v="372" actId="790"/>
          <ac:spMkLst>
            <pc:docMk/>
            <pc:sldMk cId="567161992" sldId="394"/>
            <ac:spMk id="11" creationId="{69376894-00EA-53D9-42FE-C6E9DAFA4C69}"/>
          </ac:spMkLst>
        </pc:spChg>
        <pc:picChg chg="mod topLvl">
          <ac:chgData name="Karoliina Mancuso" userId="f1aee61d-3a56-48e1-baef-1c26ab840860" providerId="ADAL" clId="{216A896B-F99D-41D1-98FD-1DBEAB94D6A5}" dt="2026-09-14T09:53:11.936" v="68" actId="962"/>
          <ac:picMkLst>
            <pc:docMk/>
            <pc:sldMk cId="567161992" sldId="394"/>
            <ac:picMk id="10" creationId="{22F9DBDD-8AC3-2520-2FE1-71015EC90806}"/>
          </ac:picMkLst>
        </pc:picChg>
      </pc:sldChg>
      <pc:sldChg chg="delSp modSp mod">
        <pc:chgData name="Karoliina Mancuso" userId="f1aee61d-3a56-48e1-baef-1c26ab840860" providerId="ADAL" clId="{216A896B-F99D-41D1-98FD-1DBEAB94D6A5}" dt="2026-09-16T05:45:31.594" v="372" actId="790"/>
        <pc:sldMkLst>
          <pc:docMk/>
          <pc:sldMk cId="3230711384" sldId="395"/>
        </pc:sldMkLst>
        <pc:spChg chg="mod">
          <ac:chgData name="Karoliina Mancuso" userId="f1aee61d-3a56-48e1-baef-1c26ab840860" providerId="ADAL" clId="{216A896B-F99D-41D1-98FD-1DBEAB94D6A5}" dt="2026-09-16T05:45:31.594" v="372" actId="790"/>
          <ac:spMkLst>
            <pc:docMk/>
            <pc:sldMk cId="3230711384" sldId="395"/>
            <ac:spMk id="2" creationId="{4690C083-16C7-7FB6-1AD0-E865A05D8CE1}"/>
          </ac:spMkLst>
        </pc:spChg>
        <pc:spChg chg="mod">
          <ac:chgData name="Karoliina Mancuso" userId="f1aee61d-3a56-48e1-baef-1c26ab840860" providerId="ADAL" clId="{216A896B-F99D-41D1-98FD-1DBEAB94D6A5}" dt="2026-09-16T05:45:31.594" v="372" actId="790"/>
          <ac:spMkLst>
            <pc:docMk/>
            <pc:sldMk cId="3230711384" sldId="395"/>
            <ac:spMk id="3" creationId="{FFA96B35-DEB1-58A6-ECDF-FB4BCBAC496D}"/>
          </ac:spMkLst>
        </pc:spChg>
        <pc:spChg chg="mod">
          <ac:chgData name="Karoliina Mancuso" userId="f1aee61d-3a56-48e1-baef-1c26ab840860" providerId="ADAL" clId="{216A896B-F99D-41D1-98FD-1DBEAB94D6A5}" dt="2026-09-16T05:45:31.594" v="372" actId="790"/>
          <ac:spMkLst>
            <pc:docMk/>
            <pc:sldMk cId="3230711384" sldId="395"/>
            <ac:spMk id="4" creationId="{989BA3FA-65BF-F91B-5DAB-7B96AD5EF54C}"/>
          </ac:spMkLst>
        </pc:spChg>
        <pc:spChg chg="mod">
          <ac:chgData name="Karoliina Mancuso" userId="f1aee61d-3a56-48e1-baef-1c26ab840860" providerId="ADAL" clId="{216A896B-F99D-41D1-98FD-1DBEAB94D6A5}" dt="2026-09-16T05:45:31.594" v="372" actId="790"/>
          <ac:spMkLst>
            <pc:docMk/>
            <pc:sldMk cId="3230711384" sldId="395"/>
            <ac:spMk id="5" creationId="{F9C02155-9631-764E-55CB-9AC74D1FEFA4}"/>
          </ac:spMkLst>
        </pc:spChg>
        <pc:spChg chg="mod">
          <ac:chgData name="Karoliina Mancuso" userId="f1aee61d-3a56-48e1-baef-1c26ab840860" providerId="ADAL" clId="{216A896B-F99D-41D1-98FD-1DBEAB94D6A5}" dt="2026-09-16T05:45:31.594" v="372" actId="790"/>
          <ac:spMkLst>
            <pc:docMk/>
            <pc:sldMk cId="3230711384" sldId="395"/>
            <ac:spMk id="6" creationId="{9A3E5935-7F5E-6B21-A43F-FEF4C99DF745}"/>
          </ac:spMkLst>
        </pc:spChg>
        <pc:spChg chg="mod ord">
          <ac:chgData name="Karoliina Mancuso" userId="f1aee61d-3a56-48e1-baef-1c26ab840860" providerId="ADAL" clId="{216A896B-F99D-41D1-98FD-1DBEAB94D6A5}" dt="2026-09-16T05:45:31.594" v="372" actId="790"/>
          <ac:spMkLst>
            <pc:docMk/>
            <pc:sldMk cId="3230711384" sldId="395"/>
            <ac:spMk id="8" creationId="{2D6DA083-5F4A-AE6E-25C4-1A65294B97E6}"/>
          </ac:spMkLst>
        </pc:spChg>
        <pc:spChg chg="mod ord topLvl">
          <ac:chgData name="Karoliina Mancuso" userId="f1aee61d-3a56-48e1-baef-1c26ab840860" providerId="ADAL" clId="{216A896B-F99D-41D1-98FD-1DBEAB94D6A5}" dt="2026-09-16T05:45:31.594" v="372" actId="790"/>
          <ac:spMkLst>
            <pc:docMk/>
            <pc:sldMk cId="3230711384" sldId="395"/>
            <ac:spMk id="9" creationId="{FB6D5C99-77ED-A8A2-A6E8-A37BC9ADB1BF}"/>
          </ac:spMkLst>
        </pc:spChg>
        <pc:spChg chg="mod ord">
          <ac:chgData name="Karoliina Mancuso" userId="f1aee61d-3a56-48e1-baef-1c26ab840860" providerId="ADAL" clId="{216A896B-F99D-41D1-98FD-1DBEAB94D6A5}" dt="2026-09-16T05:45:31.594" v="372" actId="790"/>
          <ac:spMkLst>
            <pc:docMk/>
            <pc:sldMk cId="3230711384" sldId="395"/>
            <ac:spMk id="12" creationId="{06D79583-797C-99B8-2E2F-406E82094FDC}"/>
          </ac:spMkLst>
        </pc:spChg>
        <pc:picChg chg="mod topLvl">
          <ac:chgData name="Karoliina Mancuso" userId="f1aee61d-3a56-48e1-baef-1c26ab840860" providerId="ADAL" clId="{216A896B-F99D-41D1-98FD-1DBEAB94D6A5}" dt="2026-09-14T09:53:04.971" v="66" actId="962"/>
          <ac:picMkLst>
            <pc:docMk/>
            <pc:sldMk cId="3230711384" sldId="395"/>
            <ac:picMk id="10" creationId="{22F9DBDD-8AC3-2520-2FE1-71015EC90806}"/>
          </ac:picMkLst>
        </pc:picChg>
      </pc:sldChg>
      <pc:sldChg chg="delSp modSp mod">
        <pc:chgData name="Karoliina Mancuso" userId="f1aee61d-3a56-48e1-baef-1c26ab840860" providerId="ADAL" clId="{216A896B-F99D-41D1-98FD-1DBEAB94D6A5}" dt="2026-09-16T05:45:31.594" v="372" actId="790"/>
        <pc:sldMkLst>
          <pc:docMk/>
          <pc:sldMk cId="4125643394" sldId="398"/>
        </pc:sldMkLst>
        <pc:spChg chg="mod ord">
          <ac:chgData name="Karoliina Mancuso" userId="f1aee61d-3a56-48e1-baef-1c26ab840860" providerId="ADAL" clId="{216A896B-F99D-41D1-98FD-1DBEAB94D6A5}" dt="2026-09-16T05:45:31.594" v="372" actId="790"/>
          <ac:spMkLst>
            <pc:docMk/>
            <pc:sldMk cId="4125643394" sldId="398"/>
            <ac:spMk id="2" creationId="{4690C083-16C7-7FB6-1AD0-E865A05D8CE1}"/>
          </ac:spMkLst>
        </pc:spChg>
        <pc:spChg chg="mod ord">
          <ac:chgData name="Karoliina Mancuso" userId="f1aee61d-3a56-48e1-baef-1c26ab840860" providerId="ADAL" clId="{216A896B-F99D-41D1-98FD-1DBEAB94D6A5}" dt="2026-09-16T05:45:31.594" v="372" actId="790"/>
          <ac:spMkLst>
            <pc:docMk/>
            <pc:sldMk cId="4125643394" sldId="398"/>
            <ac:spMk id="3" creationId="{AE6666C5-842B-8B66-0C17-135EF254ECEC}"/>
          </ac:spMkLst>
        </pc:spChg>
        <pc:spChg chg="mod ord modVis">
          <ac:chgData name="Karoliina Mancuso" userId="f1aee61d-3a56-48e1-baef-1c26ab840860" providerId="ADAL" clId="{216A896B-F99D-41D1-98FD-1DBEAB94D6A5}" dt="2026-09-16T05:45:31.594" v="372" actId="790"/>
          <ac:spMkLst>
            <pc:docMk/>
            <pc:sldMk cId="4125643394" sldId="398"/>
            <ac:spMk id="4" creationId="{989BA3FA-65BF-F91B-5DAB-7B96AD5EF54C}"/>
          </ac:spMkLst>
        </pc:spChg>
        <pc:spChg chg="mod ord modVis">
          <ac:chgData name="Karoliina Mancuso" userId="f1aee61d-3a56-48e1-baef-1c26ab840860" providerId="ADAL" clId="{216A896B-F99D-41D1-98FD-1DBEAB94D6A5}" dt="2026-09-16T05:45:31.594" v="372" actId="790"/>
          <ac:spMkLst>
            <pc:docMk/>
            <pc:sldMk cId="4125643394" sldId="398"/>
            <ac:spMk id="5" creationId="{F9C02155-9631-764E-55CB-9AC74D1FEFA4}"/>
          </ac:spMkLst>
        </pc:spChg>
        <pc:spChg chg="mod ord">
          <ac:chgData name="Karoliina Mancuso" userId="f1aee61d-3a56-48e1-baef-1c26ab840860" providerId="ADAL" clId="{216A896B-F99D-41D1-98FD-1DBEAB94D6A5}" dt="2026-09-16T05:45:31.594" v="372" actId="790"/>
          <ac:spMkLst>
            <pc:docMk/>
            <pc:sldMk cId="4125643394" sldId="398"/>
            <ac:spMk id="6" creationId="{9A3E5935-7F5E-6B21-A43F-FEF4C99DF745}"/>
          </ac:spMkLst>
        </pc:spChg>
        <pc:spChg chg="mod ord">
          <ac:chgData name="Karoliina Mancuso" userId="f1aee61d-3a56-48e1-baef-1c26ab840860" providerId="ADAL" clId="{216A896B-F99D-41D1-98FD-1DBEAB94D6A5}" dt="2026-09-16T05:45:31.594" v="372" actId="790"/>
          <ac:spMkLst>
            <pc:docMk/>
            <pc:sldMk cId="4125643394" sldId="398"/>
            <ac:spMk id="8" creationId="{6923170D-EB00-FEA5-4C5B-7A5EC56347F9}"/>
          </ac:spMkLst>
        </pc:spChg>
        <pc:spChg chg="mod topLvl">
          <ac:chgData name="Karoliina Mancuso" userId="f1aee61d-3a56-48e1-baef-1c26ab840860" providerId="ADAL" clId="{216A896B-F99D-41D1-98FD-1DBEAB94D6A5}" dt="2026-09-16T05:45:31.594" v="372" actId="790"/>
          <ac:spMkLst>
            <pc:docMk/>
            <pc:sldMk cId="4125643394" sldId="398"/>
            <ac:spMk id="9" creationId="{269B2B69-ED86-6FD9-BE35-BC37FD14AFCB}"/>
          </ac:spMkLst>
        </pc:spChg>
        <pc:picChg chg="mod topLvl">
          <ac:chgData name="Karoliina Mancuso" userId="f1aee61d-3a56-48e1-baef-1c26ab840860" providerId="ADAL" clId="{216A896B-F99D-41D1-98FD-1DBEAB94D6A5}" dt="2026-09-14T09:52:11.942" v="58" actId="962"/>
          <ac:picMkLst>
            <pc:docMk/>
            <pc:sldMk cId="4125643394" sldId="398"/>
            <ac:picMk id="10" creationId="{A2EC4A99-7582-AA8A-93AD-D4A7E0B31D74}"/>
          </ac:picMkLst>
        </pc:picChg>
      </pc:sldChg>
      <pc:sldChg chg="modSp mod">
        <pc:chgData name="Karoliina Mancuso" userId="f1aee61d-3a56-48e1-baef-1c26ab840860" providerId="ADAL" clId="{216A896B-F99D-41D1-98FD-1DBEAB94D6A5}" dt="2026-09-16T05:45:31.594" v="372" actId="790"/>
        <pc:sldMkLst>
          <pc:docMk/>
          <pc:sldMk cId="1516673555" sldId="399"/>
        </pc:sldMkLst>
        <pc:spChg chg="mod">
          <ac:chgData name="Karoliina Mancuso" userId="f1aee61d-3a56-48e1-baef-1c26ab840860" providerId="ADAL" clId="{216A896B-F99D-41D1-98FD-1DBEAB94D6A5}" dt="2026-09-16T05:45:31.594" v="372" actId="790"/>
          <ac:spMkLst>
            <pc:docMk/>
            <pc:sldMk cId="1516673555" sldId="399"/>
            <ac:spMk id="2" creationId="{4690C083-16C7-7FB6-1AD0-E865A05D8CE1}"/>
          </ac:spMkLst>
        </pc:spChg>
        <pc:spChg chg="mod">
          <ac:chgData name="Karoliina Mancuso" userId="f1aee61d-3a56-48e1-baef-1c26ab840860" providerId="ADAL" clId="{216A896B-F99D-41D1-98FD-1DBEAB94D6A5}" dt="2026-09-16T05:45:31.594" v="372" actId="790"/>
          <ac:spMkLst>
            <pc:docMk/>
            <pc:sldMk cId="1516673555" sldId="399"/>
            <ac:spMk id="4" creationId="{989BA3FA-65BF-F91B-5DAB-7B96AD5EF54C}"/>
          </ac:spMkLst>
        </pc:spChg>
        <pc:spChg chg="mod">
          <ac:chgData name="Karoliina Mancuso" userId="f1aee61d-3a56-48e1-baef-1c26ab840860" providerId="ADAL" clId="{216A896B-F99D-41D1-98FD-1DBEAB94D6A5}" dt="2026-09-16T05:45:31.594" v="372" actId="790"/>
          <ac:spMkLst>
            <pc:docMk/>
            <pc:sldMk cId="1516673555" sldId="399"/>
            <ac:spMk id="5" creationId="{F9C02155-9631-764E-55CB-9AC74D1FEFA4}"/>
          </ac:spMkLst>
        </pc:spChg>
        <pc:spChg chg="mod ord">
          <ac:chgData name="Karoliina Mancuso" userId="f1aee61d-3a56-48e1-baef-1c26ab840860" providerId="ADAL" clId="{216A896B-F99D-41D1-98FD-1DBEAB94D6A5}" dt="2026-09-16T05:45:31.594" v="372" actId="790"/>
          <ac:spMkLst>
            <pc:docMk/>
            <pc:sldMk cId="1516673555" sldId="399"/>
            <ac:spMk id="6" creationId="{9A3E5935-7F5E-6B21-A43F-FEF4C99DF745}"/>
          </ac:spMkLst>
        </pc:spChg>
        <pc:spChg chg="mod ord">
          <ac:chgData name="Karoliina Mancuso" userId="f1aee61d-3a56-48e1-baef-1c26ab840860" providerId="ADAL" clId="{216A896B-F99D-41D1-98FD-1DBEAB94D6A5}" dt="2026-09-16T05:45:31.594" v="372" actId="790"/>
          <ac:spMkLst>
            <pc:docMk/>
            <pc:sldMk cId="1516673555" sldId="399"/>
            <ac:spMk id="8" creationId="{6923170D-EB00-FEA5-4C5B-7A5EC56347F9}"/>
          </ac:spMkLst>
        </pc:spChg>
        <pc:spChg chg="mod ord">
          <ac:chgData name="Karoliina Mancuso" userId="f1aee61d-3a56-48e1-baef-1c26ab840860" providerId="ADAL" clId="{216A896B-F99D-41D1-98FD-1DBEAB94D6A5}" dt="2026-09-16T05:45:31.594" v="372" actId="790"/>
          <ac:spMkLst>
            <pc:docMk/>
            <pc:sldMk cId="1516673555" sldId="399"/>
            <ac:spMk id="9" creationId="{BFD60386-8843-C50C-2AD5-7B2F0916168D}"/>
          </ac:spMkLst>
        </pc:spChg>
        <pc:graphicFrameChg chg="ord modGraphic">
          <ac:chgData name="Karoliina Mancuso" userId="f1aee61d-3a56-48e1-baef-1c26ab840860" providerId="ADAL" clId="{216A896B-F99D-41D1-98FD-1DBEAB94D6A5}" dt="2026-09-16T05:45:31.594" v="372" actId="790"/>
          <ac:graphicFrameMkLst>
            <pc:docMk/>
            <pc:sldMk cId="1516673555" sldId="399"/>
            <ac:graphicFrameMk id="7" creationId="{B68CABAE-34C5-478B-C890-E7F888C945C6}"/>
          </ac:graphicFrameMkLst>
        </pc:graphicFrameChg>
      </pc:sldChg>
      <pc:sldChg chg="delSp modSp mod">
        <pc:chgData name="Karoliina Mancuso" userId="f1aee61d-3a56-48e1-baef-1c26ab840860" providerId="ADAL" clId="{216A896B-F99D-41D1-98FD-1DBEAB94D6A5}" dt="2026-09-16T05:45:31.594" v="372" actId="790"/>
        <pc:sldMkLst>
          <pc:docMk/>
          <pc:sldMk cId="3119671077" sldId="400"/>
        </pc:sldMkLst>
        <pc:spChg chg="mod ord">
          <ac:chgData name="Karoliina Mancuso" userId="f1aee61d-3a56-48e1-baef-1c26ab840860" providerId="ADAL" clId="{216A896B-F99D-41D1-98FD-1DBEAB94D6A5}" dt="2026-09-16T05:45:31.594" v="372" actId="790"/>
          <ac:spMkLst>
            <pc:docMk/>
            <pc:sldMk cId="3119671077" sldId="400"/>
            <ac:spMk id="2" creationId="{4690C083-16C7-7FB6-1AD0-E865A05D8CE1}"/>
          </ac:spMkLst>
        </pc:spChg>
        <pc:spChg chg="mod">
          <ac:chgData name="Karoliina Mancuso" userId="f1aee61d-3a56-48e1-baef-1c26ab840860" providerId="ADAL" clId="{216A896B-F99D-41D1-98FD-1DBEAB94D6A5}" dt="2026-09-16T05:45:31.594" v="372" actId="790"/>
          <ac:spMkLst>
            <pc:docMk/>
            <pc:sldMk cId="3119671077" sldId="400"/>
            <ac:spMk id="4" creationId="{989BA3FA-65BF-F91B-5DAB-7B96AD5EF54C}"/>
          </ac:spMkLst>
        </pc:spChg>
        <pc:spChg chg="mod">
          <ac:chgData name="Karoliina Mancuso" userId="f1aee61d-3a56-48e1-baef-1c26ab840860" providerId="ADAL" clId="{216A896B-F99D-41D1-98FD-1DBEAB94D6A5}" dt="2026-09-16T05:45:31.594" v="372" actId="790"/>
          <ac:spMkLst>
            <pc:docMk/>
            <pc:sldMk cId="3119671077" sldId="400"/>
            <ac:spMk id="5" creationId="{F9C02155-9631-764E-55CB-9AC74D1FEFA4}"/>
          </ac:spMkLst>
        </pc:spChg>
        <pc:spChg chg="mod">
          <ac:chgData name="Karoliina Mancuso" userId="f1aee61d-3a56-48e1-baef-1c26ab840860" providerId="ADAL" clId="{216A896B-F99D-41D1-98FD-1DBEAB94D6A5}" dt="2026-09-16T05:45:31.594" v="372" actId="790"/>
          <ac:spMkLst>
            <pc:docMk/>
            <pc:sldMk cId="3119671077" sldId="400"/>
            <ac:spMk id="6" creationId="{9A3E5935-7F5E-6B21-A43F-FEF4C99DF745}"/>
          </ac:spMkLst>
        </pc:spChg>
        <pc:spChg chg="mod ord">
          <ac:chgData name="Karoliina Mancuso" userId="f1aee61d-3a56-48e1-baef-1c26ab840860" providerId="ADAL" clId="{216A896B-F99D-41D1-98FD-1DBEAB94D6A5}" dt="2026-09-16T05:45:31.594" v="372" actId="790"/>
          <ac:spMkLst>
            <pc:docMk/>
            <pc:sldMk cId="3119671077" sldId="400"/>
            <ac:spMk id="8" creationId="{6923170D-EB00-FEA5-4C5B-7A5EC56347F9}"/>
          </ac:spMkLst>
        </pc:spChg>
        <pc:spChg chg="mod ord topLvl">
          <ac:chgData name="Karoliina Mancuso" userId="f1aee61d-3a56-48e1-baef-1c26ab840860" providerId="ADAL" clId="{216A896B-F99D-41D1-98FD-1DBEAB94D6A5}" dt="2026-09-16T05:45:31.594" v="372" actId="790"/>
          <ac:spMkLst>
            <pc:docMk/>
            <pc:sldMk cId="3119671077" sldId="400"/>
            <ac:spMk id="9" creationId="{FB6D5C99-77ED-A8A2-A6E8-A37BC9ADB1BF}"/>
          </ac:spMkLst>
        </pc:spChg>
        <pc:spChg chg="mod">
          <ac:chgData name="Karoliina Mancuso" userId="f1aee61d-3a56-48e1-baef-1c26ab840860" providerId="ADAL" clId="{216A896B-F99D-41D1-98FD-1DBEAB94D6A5}" dt="2026-09-16T05:45:31.594" v="372" actId="790"/>
          <ac:spMkLst>
            <pc:docMk/>
            <pc:sldMk cId="3119671077" sldId="400"/>
            <ac:spMk id="11" creationId="{020313AD-06B0-EDB3-1FF9-8C51966FD984}"/>
          </ac:spMkLst>
        </pc:spChg>
        <pc:spChg chg="mod">
          <ac:chgData name="Karoliina Mancuso" userId="f1aee61d-3a56-48e1-baef-1c26ab840860" providerId="ADAL" clId="{216A896B-F99D-41D1-98FD-1DBEAB94D6A5}" dt="2026-09-16T05:45:31.594" v="372" actId="790"/>
          <ac:spMkLst>
            <pc:docMk/>
            <pc:sldMk cId="3119671077" sldId="400"/>
            <ac:spMk id="12" creationId="{CB5971BE-422E-8D1A-D2DA-6D8AD3F8BC94}"/>
          </ac:spMkLst>
        </pc:spChg>
        <pc:spChg chg="mod">
          <ac:chgData name="Karoliina Mancuso" userId="f1aee61d-3a56-48e1-baef-1c26ab840860" providerId="ADAL" clId="{216A896B-F99D-41D1-98FD-1DBEAB94D6A5}" dt="2026-09-16T05:45:31.594" v="372" actId="790"/>
          <ac:spMkLst>
            <pc:docMk/>
            <pc:sldMk cId="3119671077" sldId="400"/>
            <ac:spMk id="13" creationId="{A043F2AA-BF3F-0E8E-51D4-EA71D481A396}"/>
          </ac:spMkLst>
        </pc:spChg>
        <pc:spChg chg="mod ord">
          <ac:chgData name="Karoliina Mancuso" userId="f1aee61d-3a56-48e1-baef-1c26ab840860" providerId="ADAL" clId="{216A896B-F99D-41D1-98FD-1DBEAB94D6A5}" dt="2026-09-16T05:45:31.594" v="372" actId="790"/>
          <ac:spMkLst>
            <pc:docMk/>
            <pc:sldMk cId="3119671077" sldId="400"/>
            <ac:spMk id="14" creationId="{4EC054EA-4B55-8BBD-1F02-50EC0B99D0B6}"/>
          </ac:spMkLst>
        </pc:spChg>
        <pc:spChg chg="ord">
          <ac:chgData name="Karoliina Mancuso" userId="f1aee61d-3a56-48e1-baef-1c26ab840860" providerId="ADAL" clId="{216A896B-F99D-41D1-98FD-1DBEAB94D6A5}" dt="2026-09-14T10:00:19.308" v="166"/>
          <ac:spMkLst>
            <pc:docMk/>
            <pc:sldMk cId="3119671077" sldId="400"/>
            <ac:spMk id="15" creationId="{66F0C270-A835-785C-AD87-6AD38083BCED}"/>
          </ac:spMkLst>
        </pc:spChg>
        <pc:picChg chg="mod topLvl">
          <ac:chgData name="Karoliina Mancuso" userId="f1aee61d-3a56-48e1-baef-1c26ab840860" providerId="ADAL" clId="{216A896B-F99D-41D1-98FD-1DBEAB94D6A5}" dt="2026-09-14T09:52:54.635" v="64" actId="962"/>
          <ac:picMkLst>
            <pc:docMk/>
            <pc:sldMk cId="3119671077" sldId="400"/>
            <ac:picMk id="10" creationId="{22F9DBDD-8AC3-2520-2FE1-71015EC90806}"/>
          </ac:picMkLst>
        </pc:picChg>
      </pc:sldChg>
    </pc:docChg>
  </pc:docChgLst>
  <pc:docChgLst>
    <pc:chgData name="Tom Jakobsson" userId="S::tom.jakobsson@solita.fi::c65084f7-9b68-4115-a53b-98909acc8f91" providerId="AD" clId="Web-{00000000-0000-0000-0000-000000000000}"/>
    <pc:docChg chg="mod modSld addMainMaster delMainMaster">
      <pc:chgData name="Tom Jakobsson" userId="S::tom.jakobsson@solita.fi::c65084f7-9b68-4115-a53b-98909acc8f91" providerId="AD" clId="Web-{00000000-0000-0000-0000-000000000000}" dt="2026-09-09T09:39:26.011" v="1"/>
      <pc:docMkLst>
        <pc:docMk/>
      </pc:docMkLst>
      <pc:sldChg chg="modSp mod modClrScheme chgLayout">
        <pc:chgData name="Tom Jakobsson" userId="S::tom.jakobsson@solita.fi::c65084f7-9b68-4115-a53b-98909acc8f91" providerId="AD" clId="Web-{00000000-0000-0000-0000-000000000000}" dt="2026-09-09T09:39:26.011" v="1"/>
        <pc:sldMkLst>
          <pc:docMk/>
          <pc:sldMk cId="1532069111" sldId="321"/>
        </pc:sldMkLst>
        <pc:spChg chg="mod ord">
          <ac:chgData name="Tom Jakobsson" userId="S::tom.jakobsson@solita.fi::c65084f7-9b68-4115-a53b-98909acc8f91" providerId="AD" clId="Web-{00000000-0000-0000-0000-000000000000}" dt="2026-09-09T09:39:26.011" v="1"/>
          <ac:spMkLst>
            <pc:docMk/>
            <pc:sldMk cId="1532069111" sldId="321"/>
            <ac:spMk id="2" creationId="{44F769FD-57C8-BD32-6988-6E7D4C18FB0B}"/>
          </ac:spMkLst>
        </pc:spChg>
        <pc:spChg chg="mod ord">
          <ac:chgData name="Tom Jakobsson" userId="S::tom.jakobsson@solita.fi::c65084f7-9b68-4115-a53b-98909acc8f91" providerId="AD" clId="Web-{00000000-0000-0000-0000-000000000000}" dt="2026-09-09T09:39:26.011" v="1"/>
          <ac:spMkLst>
            <pc:docMk/>
            <pc:sldMk cId="1532069111" sldId="321"/>
            <ac:spMk id="3" creationId="{ACF9FA02-9E96-E6B3-8746-44F01F5DE007}"/>
          </ac:spMkLst>
        </pc:spChg>
      </pc:sldChg>
      <pc:sldChg chg="modSp mod modClrScheme chgLayout">
        <pc:chgData name="Tom Jakobsson" userId="S::tom.jakobsson@solita.fi::c65084f7-9b68-4115-a53b-98909acc8f91" providerId="AD" clId="Web-{00000000-0000-0000-0000-000000000000}" dt="2026-09-09T09:39:26.011" v="1"/>
        <pc:sldMkLst>
          <pc:docMk/>
          <pc:sldMk cId="3081904284" sldId="322"/>
        </pc:sldMkLst>
        <pc:spChg chg="mod ord">
          <ac:chgData name="Tom Jakobsson" userId="S::tom.jakobsson@solita.fi::c65084f7-9b68-4115-a53b-98909acc8f91" providerId="AD" clId="Web-{00000000-0000-0000-0000-000000000000}" dt="2026-09-09T09:39:26.011" v="1"/>
          <ac:spMkLst>
            <pc:docMk/>
            <pc:sldMk cId="3081904284" sldId="322"/>
            <ac:spMk id="3" creationId="{FF0A2DA2-E973-B629-51D0-46BF45F15331}"/>
          </ac:spMkLst>
        </pc:spChg>
        <pc:spChg chg="mod ord">
          <ac:chgData name="Tom Jakobsson" userId="S::tom.jakobsson@solita.fi::c65084f7-9b68-4115-a53b-98909acc8f91" providerId="AD" clId="Web-{00000000-0000-0000-0000-000000000000}" dt="2026-09-09T09:39:26.011" v="1"/>
          <ac:spMkLst>
            <pc:docMk/>
            <pc:sldMk cId="3081904284" sldId="322"/>
            <ac:spMk id="5" creationId="{F759C009-C26C-5478-77BA-C966810D33E1}"/>
          </ac:spMkLst>
        </pc:spChg>
        <pc:spChg chg="mod ord">
          <ac:chgData name="Tom Jakobsson" userId="S::tom.jakobsson@solita.fi::c65084f7-9b68-4115-a53b-98909acc8f91" providerId="AD" clId="Web-{00000000-0000-0000-0000-000000000000}" dt="2026-09-09T09:39:26.011" v="1"/>
          <ac:spMkLst>
            <pc:docMk/>
            <pc:sldMk cId="3081904284" sldId="322"/>
            <ac:spMk id="6" creationId="{3A9C31CD-1AA7-9DCD-F0A3-2E41C63C7A49}"/>
          </ac:spMkLst>
        </pc:spChg>
      </pc:sldChg>
      <pc:sldChg chg="modSp mod modClrScheme chgLayout">
        <pc:chgData name="Tom Jakobsson" userId="S::tom.jakobsson@solita.fi::c65084f7-9b68-4115-a53b-98909acc8f91" providerId="AD" clId="Web-{00000000-0000-0000-0000-000000000000}" dt="2026-09-09T09:39:26.011" v="1"/>
        <pc:sldMkLst>
          <pc:docMk/>
          <pc:sldMk cId="710730877" sldId="323"/>
        </pc:sldMkLst>
        <pc:spChg chg="mod ord">
          <ac:chgData name="Tom Jakobsson" userId="S::tom.jakobsson@solita.fi::c65084f7-9b68-4115-a53b-98909acc8f91" providerId="AD" clId="Web-{00000000-0000-0000-0000-000000000000}" dt="2026-09-09T09:39:26.011" v="1"/>
          <ac:spMkLst>
            <pc:docMk/>
            <pc:sldMk cId="710730877" sldId="323"/>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710730877" sldId="323"/>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710730877" sldId="323"/>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710730877" sldId="323"/>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2761550632" sldId="324"/>
        </pc:sldMkLst>
        <pc:spChg chg="mod ord">
          <ac:chgData name="Tom Jakobsson" userId="S::tom.jakobsson@solita.fi::c65084f7-9b68-4115-a53b-98909acc8f91" providerId="AD" clId="Web-{00000000-0000-0000-0000-000000000000}" dt="2026-09-09T09:39:26.011" v="1"/>
          <ac:spMkLst>
            <pc:docMk/>
            <pc:sldMk cId="2761550632" sldId="324"/>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2761550632" sldId="324"/>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2761550632" sldId="324"/>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2761550632" sldId="324"/>
            <ac:spMk id="6" creationId="{9A3E5935-7F5E-6B21-A43F-FEF4C99DF745}"/>
          </ac:spMkLst>
        </pc:spChg>
        <pc:spChg chg="mod ord">
          <ac:chgData name="Tom Jakobsson" userId="S::tom.jakobsson@solita.fi::c65084f7-9b68-4115-a53b-98909acc8f91" providerId="AD" clId="Web-{00000000-0000-0000-0000-000000000000}" dt="2026-09-09T09:39:26.011" v="1"/>
          <ac:spMkLst>
            <pc:docMk/>
            <pc:sldMk cId="2761550632" sldId="324"/>
            <ac:spMk id="7" creationId="{90F495B4-81BD-4C5C-95E3-533ACB41BFA1}"/>
          </ac:spMkLst>
        </pc:spChg>
      </pc:sldChg>
      <pc:sldChg chg="modSp mod modClrScheme chgLayout">
        <pc:chgData name="Tom Jakobsson" userId="S::tom.jakobsson@solita.fi::c65084f7-9b68-4115-a53b-98909acc8f91" providerId="AD" clId="Web-{00000000-0000-0000-0000-000000000000}" dt="2026-09-09T09:39:26.011" v="1"/>
        <pc:sldMkLst>
          <pc:docMk/>
          <pc:sldMk cId="3751106861" sldId="326"/>
        </pc:sldMkLst>
        <pc:spChg chg="mod ord">
          <ac:chgData name="Tom Jakobsson" userId="S::tom.jakobsson@solita.fi::c65084f7-9b68-4115-a53b-98909acc8f91" providerId="AD" clId="Web-{00000000-0000-0000-0000-000000000000}" dt="2026-09-09T09:39:26.011" v="1"/>
          <ac:spMkLst>
            <pc:docMk/>
            <pc:sldMk cId="3751106861" sldId="326"/>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3751106861" sldId="326"/>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3751106861" sldId="326"/>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3751106861" sldId="326"/>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2668622518" sldId="328"/>
        </pc:sldMkLst>
        <pc:spChg chg="mod ord">
          <ac:chgData name="Tom Jakobsson" userId="S::tom.jakobsson@solita.fi::c65084f7-9b68-4115-a53b-98909acc8f91" providerId="AD" clId="Web-{00000000-0000-0000-0000-000000000000}" dt="2026-09-09T09:39:26.011" v="1"/>
          <ac:spMkLst>
            <pc:docMk/>
            <pc:sldMk cId="2668622518" sldId="328"/>
            <ac:spMk id="2" creationId="{83F33A12-8EC8-7B86-CD73-2CAAD2D14BE7}"/>
          </ac:spMkLst>
        </pc:spChg>
        <pc:spChg chg="mod ord">
          <ac:chgData name="Tom Jakobsson" userId="S::tom.jakobsson@solita.fi::c65084f7-9b68-4115-a53b-98909acc8f91" providerId="AD" clId="Web-{00000000-0000-0000-0000-000000000000}" dt="2026-09-09T09:39:26.011" v="1"/>
          <ac:spMkLst>
            <pc:docMk/>
            <pc:sldMk cId="2668622518" sldId="328"/>
            <ac:spMk id="3" creationId="{59DAB669-8224-FFD4-A40B-1937A0244C2A}"/>
          </ac:spMkLst>
        </pc:spChg>
        <pc:spChg chg="mod ord">
          <ac:chgData name="Tom Jakobsson" userId="S::tom.jakobsson@solita.fi::c65084f7-9b68-4115-a53b-98909acc8f91" providerId="AD" clId="Web-{00000000-0000-0000-0000-000000000000}" dt="2026-09-09T09:39:26.011" v="1"/>
          <ac:spMkLst>
            <pc:docMk/>
            <pc:sldMk cId="2668622518" sldId="328"/>
            <ac:spMk id="4" creationId="{D430C641-46D6-FBA6-6738-3432FEB7C114}"/>
          </ac:spMkLst>
        </pc:spChg>
      </pc:sldChg>
      <pc:sldChg chg="modSp mod modClrScheme chgLayout">
        <pc:chgData name="Tom Jakobsson" userId="S::tom.jakobsson@solita.fi::c65084f7-9b68-4115-a53b-98909acc8f91" providerId="AD" clId="Web-{00000000-0000-0000-0000-000000000000}" dt="2026-09-09T09:39:26.011" v="1"/>
        <pc:sldMkLst>
          <pc:docMk/>
          <pc:sldMk cId="3861442232" sldId="329"/>
        </pc:sldMkLst>
        <pc:spChg chg="mod ord">
          <ac:chgData name="Tom Jakobsson" userId="S::tom.jakobsson@solita.fi::c65084f7-9b68-4115-a53b-98909acc8f91" providerId="AD" clId="Web-{00000000-0000-0000-0000-000000000000}" dt="2026-09-09T09:39:26.011" v="1"/>
          <ac:spMkLst>
            <pc:docMk/>
            <pc:sldMk cId="3861442232" sldId="329"/>
            <ac:spMk id="3" creationId="{FF0A2DA2-E973-B629-51D0-46BF45F15331}"/>
          </ac:spMkLst>
        </pc:spChg>
        <pc:spChg chg="mod ord">
          <ac:chgData name="Tom Jakobsson" userId="S::tom.jakobsson@solita.fi::c65084f7-9b68-4115-a53b-98909acc8f91" providerId="AD" clId="Web-{00000000-0000-0000-0000-000000000000}" dt="2026-09-09T09:39:26.011" v="1"/>
          <ac:spMkLst>
            <pc:docMk/>
            <pc:sldMk cId="3861442232" sldId="329"/>
            <ac:spMk id="5" creationId="{F759C009-C26C-5478-77BA-C966810D33E1}"/>
          </ac:spMkLst>
        </pc:spChg>
        <pc:spChg chg="mod ord">
          <ac:chgData name="Tom Jakobsson" userId="S::tom.jakobsson@solita.fi::c65084f7-9b68-4115-a53b-98909acc8f91" providerId="AD" clId="Web-{00000000-0000-0000-0000-000000000000}" dt="2026-09-09T09:39:26.011" v="1"/>
          <ac:spMkLst>
            <pc:docMk/>
            <pc:sldMk cId="3861442232" sldId="329"/>
            <ac:spMk id="6" creationId="{3A9C31CD-1AA7-9DCD-F0A3-2E41C63C7A49}"/>
          </ac:spMkLst>
        </pc:spChg>
      </pc:sldChg>
      <pc:sldChg chg="modSp mod modClrScheme chgLayout">
        <pc:chgData name="Tom Jakobsson" userId="S::tom.jakobsson@solita.fi::c65084f7-9b68-4115-a53b-98909acc8f91" providerId="AD" clId="Web-{00000000-0000-0000-0000-000000000000}" dt="2026-09-09T09:39:26.011" v="1"/>
        <pc:sldMkLst>
          <pc:docMk/>
          <pc:sldMk cId="3124028445" sldId="332"/>
        </pc:sldMkLst>
        <pc:spChg chg="mod ord">
          <ac:chgData name="Tom Jakobsson" userId="S::tom.jakobsson@solita.fi::c65084f7-9b68-4115-a53b-98909acc8f91" providerId="AD" clId="Web-{00000000-0000-0000-0000-000000000000}" dt="2026-09-09T09:39:26.011" v="1"/>
          <ac:spMkLst>
            <pc:docMk/>
            <pc:sldMk cId="3124028445" sldId="332"/>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124028445" sldId="332"/>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3124028445" sldId="332"/>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124028445" sldId="332"/>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2320238750" sldId="333"/>
        </pc:sldMkLst>
        <pc:spChg chg="mod ord">
          <ac:chgData name="Tom Jakobsson" userId="S::tom.jakobsson@solita.fi::c65084f7-9b68-4115-a53b-98909acc8f91" providerId="AD" clId="Web-{00000000-0000-0000-0000-000000000000}" dt="2026-09-09T09:39:26.011" v="1"/>
          <ac:spMkLst>
            <pc:docMk/>
            <pc:sldMk cId="2320238750" sldId="333"/>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320238750" sldId="333"/>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2320238750" sldId="333"/>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320238750" sldId="333"/>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3973038028" sldId="334"/>
        </pc:sldMkLst>
        <pc:spChg chg="mod ord">
          <ac:chgData name="Tom Jakobsson" userId="S::tom.jakobsson@solita.fi::c65084f7-9b68-4115-a53b-98909acc8f91" providerId="AD" clId="Web-{00000000-0000-0000-0000-000000000000}" dt="2026-09-09T09:39:26.011" v="1"/>
          <ac:spMkLst>
            <pc:docMk/>
            <pc:sldMk cId="3973038028" sldId="334"/>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973038028" sldId="334"/>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3973038028" sldId="334"/>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973038028" sldId="334"/>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1853284037" sldId="335"/>
        </pc:sldMkLst>
        <pc:spChg chg="mod ord">
          <ac:chgData name="Tom Jakobsson" userId="S::tom.jakobsson@solita.fi::c65084f7-9b68-4115-a53b-98909acc8f91" providerId="AD" clId="Web-{00000000-0000-0000-0000-000000000000}" dt="2026-09-09T09:39:26.011" v="1"/>
          <ac:spMkLst>
            <pc:docMk/>
            <pc:sldMk cId="1853284037" sldId="335"/>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1853284037" sldId="335"/>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1853284037" sldId="335"/>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1853284037" sldId="335"/>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3856213875" sldId="336"/>
        </pc:sldMkLst>
        <pc:spChg chg="mod ord">
          <ac:chgData name="Tom Jakobsson" userId="S::tom.jakobsson@solita.fi::c65084f7-9b68-4115-a53b-98909acc8f91" providerId="AD" clId="Web-{00000000-0000-0000-0000-000000000000}" dt="2026-09-09T09:39:26.011" v="1"/>
          <ac:spMkLst>
            <pc:docMk/>
            <pc:sldMk cId="3856213875" sldId="336"/>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856213875" sldId="336"/>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3856213875" sldId="336"/>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856213875" sldId="336"/>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1323903829" sldId="337"/>
        </pc:sldMkLst>
        <pc:spChg chg="mod ord">
          <ac:chgData name="Tom Jakobsson" userId="S::tom.jakobsson@solita.fi::c65084f7-9b68-4115-a53b-98909acc8f91" providerId="AD" clId="Web-{00000000-0000-0000-0000-000000000000}" dt="2026-09-09T09:39:26.011" v="1"/>
          <ac:spMkLst>
            <pc:docMk/>
            <pc:sldMk cId="1323903829" sldId="337"/>
            <ac:spMk id="3" creationId="{FF0A2DA2-E973-B629-51D0-46BF45F15331}"/>
          </ac:spMkLst>
        </pc:spChg>
        <pc:spChg chg="mod ord">
          <ac:chgData name="Tom Jakobsson" userId="S::tom.jakobsson@solita.fi::c65084f7-9b68-4115-a53b-98909acc8f91" providerId="AD" clId="Web-{00000000-0000-0000-0000-000000000000}" dt="2026-09-09T09:39:26.011" v="1"/>
          <ac:spMkLst>
            <pc:docMk/>
            <pc:sldMk cId="1323903829" sldId="337"/>
            <ac:spMk id="5" creationId="{F759C009-C26C-5478-77BA-C966810D33E1}"/>
          </ac:spMkLst>
        </pc:spChg>
        <pc:spChg chg="mod ord">
          <ac:chgData name="Tom Jakobsson" userId="S::tom.jakobsson@solita.fi::c65084f7-9b68-4115-a53b-98909acc8f91" providerId="AD" clId="Web-{00000000-0000-0000-0000-000000000000}" dt="2026-09-09T09:39:26.011" v="1"/>
          <ac:spMkLst>
            <pc:docMk/>
            <pc:sldMk cId="1323903829" sldId="337"/>
            <ac:spMk id="6" creationId="{3A9C31CD-1AA7-9DCD-F0A3-2E41C63C7A49}"/>
          </ac:spMkLst>
        </pc:spChg>
      </pc:sldChg>
      <pc:sldChg chg="modSp mod modClrScheme chgLayout">
        <pc:chgData name="Tom Jakobsson" userId="S::tom.jakobsson@solita.fi::c65084f7-9b68-4115-a53b-98909acc8f91" providerId="AD" clId="Web-{00000000-0000-0000-0000-000000000000}" dt="2026-09-09T09:39:26.011" v="1"/>
        <pc:sldMkLst>
          <pc:docMk/>
          <pc:sldMk cId="761673130" sldId="339"/>
        </pc:sldMkLst>
        <pc:spChg chg="mod ord">
          <ac:chgData name="Tom Jakobsson" userId="S::tom.jakobsson@solita.fi::c65084f7-9b68-4115-a53b-98909acc8f91" providerId="AD" clId="Web-{00000000-0000-0000-0000-000000000000}" dt="2026-09-09T09:39:26.011" v="1"/>
          <ac:spMkLst>
            <pc:docMk/>
            <pc:sldMk cId="761673130" sldId="339"/>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761673130" sldId="339"/>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761673130" sldId="339"/>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761673130" sldId="339"/>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1839059074" sldId="340"/>
        </pc:sldMkLst>
        <pc:spChg chg="mod ord">
          <ac:chgData name="Tom Jakobsson" userId="S::tom.jakobsson@solita.fi::c65084f7-9b68-4115-a53b-98909acc8f91" providerId="AD" clId="Web-{00000000-0000-0000-0000-000000000000}" dt="2026-09-09T09:39:26.011" v="1"/>
          <ac:spMkLst>
            <pc:docMk/>
            <pc:sldMk cId="1839059074" sldId="340"/>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1839059074" sldId="340"/>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1839059074" sldId="340"/>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1839059074" sldId="340"/>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1266154503" sldId="341"/>
        </pc:sldMkLst>
        <pc:spChg chg="mod ord">
          <ac:chgData name="Tom Jakobsson" userId="S::tom.jakobsson@solita.fi::c65084f7-9b68-4115-a53b-98909acc8f91" providerId="AD" clId="Web-{00000000-0000-0000-0000-000000000000}" dt="2026-09-09T09:39:26.011" v="1"/>
          <ac:spMkLst>
            <pc:docMk/>
            <pc:sldMk cId="1266154503" sldId="341"/>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1266154503" sldId="341"/>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1266154503" sldId="341"/>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1266154503" sldId="341"/>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4135061770" sldId="342"/>
        </pc:sldMkLst>
        <pc:spChg chg="mod ord">
          <ac:chgData name="Tom Jakobsson" userId="S::tom.jakobsson@solita.fi::c65084f7-9b68-4115-a53b-98909acc8f91" providerId="AD" clId="Web-{00000000-0000-0000-0000-000000000000}" dt="2026-09-09T09:39:26.011" v="1"/>
          <ac:spMkLst>
            <pc:docMk/>
            <pc:sldMk cId="4135061770" sldId="342"/>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4135061770" sldId="342"/>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4135061770" sldId="342"/>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4135061770" sldId="342"/>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3436996248" sldId="343"/>
        </pc:sldMkLst>
        <pc:spChg chg="mod ord">
          <ac:chgData name="Tom Jakobsson" userId="S::tom.jakobsson@solita.fi::c65084f7-9b68-4115-a53b-98909acc8f91" providerId="AD" clId="Web-{00000000-0000-0000-0000-000000000000}" dt="2026-09-09T09:39:26.011" v="1"/>
          <ac:spMkLst>
            <pc:docMk/>
            <pc:sldMk cId="3436996248" sldId="343"/>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3436996248" sldId="343"/>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3436996248" sldId="343"/>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3436996248" sldId="343"/>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2214962783" sldId="344"/>
        </pc:sldMkLst>
        <pc:spChg chg="mod ord">
          <ac:chgData name="Tom Jakobsson" userId="S::tom.jakobsson@solita.fi::c65084f7-9b68-4115-a53b-98909acc8f91" providerId="AD" clId="Web-{00000000-0000-0000-0000-000000000000}" dt="2026-09-09T09:39:26.011" v="1"/>
          <ac:spMkLst>
            <pc:docMk/>
            <pc:sldMk cId="2214962783" sldId="344"/>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2214962783" sldId="344"/>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2214962783" sldId="344"/>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2214962783" sldId="344"/>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880818694" sldId="345"/>
        </pc:sldMkLst>
        <pc:spChg chg="mod ord">
          <ac:chgData name="Tom Jakobsson" userId="S::tom.jakobsson@solita.fi::c65084f7-9b68-4115-a53b-98909acc8f91" providerId="AD" clId="Web-{00000000-0000-0000-0000-000000000000}" dt="2026-09-09T09:39:26.011" v="1"/>
          <ac:spMkLst>
            <pc:docMk/>
            <pc:sldMk cId="880818694" sldId="345"/>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880818694" sldId="345"/>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880818694" sldId="345"/>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880818694" sldId="345"/>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880818694" sldId="345"/>
            <ac:spMk id="7" creationId="{E66C6B2C-84C7-CEDB-DC48-B9F47952D41B}"/>
          </ac:spMkLst>
        </pc:spChg>
      </pc:sldChg>
      <pc:sldChg chg="modSp mod modClrScheme chgLayout">
        <pc:chgData name="Tom Jakobsson" userId="S::tom.jakobsson@solita.fi::c65084f7-9b68-4115-a53b-98909acc8f91" providerId="AD" clId="Web-{00000000-0000-0000-0000-000000000000}" dt="2026-09-09T09:39:26.011" v="1"/>
        <pc:sldMkLst>
          <pc:docMk/>
          <pc:sldMk cId="1858758392" sldId="346"/>
        </pc:sldMkLst>
        <pc:spChg chg="mod ord">
          <ac:chgData name="Tom Jakobsson" userId="S::tom.jakobsson@solita.fi::c65084f7-9b68-4115-a53b-98909acc8f91" providerId="AD" clId="Web-{00000000-0000-0000-0000-000000000000}" dt="2026-09-09T09:39:26.011" v="1"/>
          <ac:spMkLst>
            <pc:docMk/>
            <pc:sldMk cId="1858758392" sldId="346"/>
            <ac:spMk id="3" creationId="{FF0A2DA2-E973-B629-51D0-46BF45F15331}"/>
          </ac:spMkLst>
        </pc:spChg>
        <pc:spChg chg="mod ord">
          <ac:chgData name="Tom Jakobsson" userId="S::tom.jakobsson@solita.fi::c65084f7-9b68-4115-a53b-98909acc8f91" providerId="AD" clId="Web-{00000000-0000-0000-0000-000000000000}" dt="2026-09-09T09:39:26.011" v="1"/>
          <ac:spMkLst>
            <pc:docMk/>
            <pc:sldMk cId="1858758392" sldId="346"/>
            <ac:spMk id="5" creationId="{F759C009-C26C-5478-77BA-C966810D33E1}"/>
          </ac:spMkLst>
        </pc:spChg>
        <pc:spChg chg="mod ord">
          <ac:chgData name="Tom Jakobsson" userId="S::tom.jakobsson@solita.fi::c65084f7-9b68-4115-a53b-98909acc8f91" providerId="AD" clId="Web-{00000000-0000-0000-0000-000000000000}" dt="2026-09-09T09:39:26.011" v="1"/>
          <ac:spMkLst>
            <pc:docMk/>
            <pc:sldMk cId="1858758392" sldId="346"/>
            <ac:spMk id="6" creationId="{3A9C31CD-1AA7-9DCD-F0A3-2E41C63C7A49}"/>
          </ac:spMkLst>
        </pc:spChg>
      </pc:sldChg>
      <pc:sldChg chg="modSp mod modClrScheme chgLayout">
        <pc:chgData name="Tom Jakobsson" userId="S::tom.jakobsson@solita.fi::c65084f7-9b68-4115-a53b-98909acc8f91" providerId="AD" clId="Web-{00000000-0000-0000-0000-000000000000}" dt="2026-09-09T09:39:26.011" v="1"/>
        <pc:sldMkLst>
          <pc:docMk/>
          <pc:sldMk cId="4220934893" sldId="349"/>
        </pc:sldMkLst>
        <pc:spChg chg="mod ord">
          <ac:chgData name="Tom Jakobsson" userId="S::tom.jakobsson@solita.fi::c65084f7-9b68-4115-a53b-98909acc8f91" providerId="AD" clId="Web-{00000000-0000-0000-0000-000000000000}" dt="2026-09-09T09:39:26.011" v="1"/>
          <ac:spMkLst>
            <pc:docMk/>
            <pc:sldMk cId="4220934893" sldId="349"/>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4220934893" sldId="349"/>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4220934893" sldId="349"/>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4220934893" sldId="349"/>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4220934893" sldId="349"/>
            <ac:spMk id="7" creationId="{E66C6B2C-84C7-CEDB-DC48-B9F47952D41B}"/>
          </ac:spMkLst>
        </pc:spChg>
      </pc:sldChg>
      <pc:sldChg chg="modSp mod modClrScheme chgLayout">
        <pc:chgData name="Tom Jakobsson" userId="S::tom.jakobsson@solita.fi::c65084f7-9b68-4115-a53b-98909acc8f91" providerId="AD" clId="Web-{00000000-0000-0000-0000-000000000000}" dt="2026-09-09T09:39:26.011" v="1"/>
        <pc:sldMkLst>
          <pc:docMk/>
          <pc:sldMk cId="4157510821" sldId="350"/>
        </pc:sldMkLst>
        <pc:spChg chg="mod ord">
          <ac:chgData name="Tom Jakobsson" userId="S::tom.jakobsson@solita.fi::c65084f7-9b68-4115-a53b-98909acc8f91" providerId="AD" clId="Web-{00000000-0000-0000-0000-000000000000}" dt="2026-09-09T09:39:26.011" v="1"/>
          <ac:spMkLst>
            <pc:docMk/>
            <pc:sldMk cId="4157510821" sldId="350"/>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4157510821" sldId="350"/>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4157510821" sldId="350"/>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4157510821" sldId="350"/>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2061795041" sldId="351"/>
        </pc:sldMkLst>
        <pc:spChg chg="mod ord">
          <ac:chgData name="Tom Jakobsson" userId="S::tom.jakobsson@solita.fi::c65084f7-9b68-4115-a53b-98909acc8f91" providerId="AD" clId="Web-{00000000-0000-0000-0000-000000000000}" dt="2026-09-09T09:39:26.011" v="1"/>
          <ac:spMkLst>
            <pc:docMk/>
            <pc:sldMk cId="2061795041" sldId="351"/>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061795041" sldId="351"/>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2061795041" sldId="351"/>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061795041" sldId="351"/>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2061795041" sldId="351"/>
            <ac:spMk id="7" creationId="{E66C6B2C-84C7-CEDB-DC48-B9F47952D41B}"/>
          </ac:spMkLst>
        </pc:spChg>
      </pc:sldChg>
      <pc:sldChg chg="modSp mod modClrScheme chgLayout">
        <pc:chgData name="Tom Jakobsson" userId="S::tom.jakobsson@solita.fi::c65084f7-9b68-4115-a53b-98909acc8f91" providerId="AD" clId="Web-{00000000-0000-0000-0000-000000000000}" dt="2026-09-09T09:39:26.011" v="1"/>
        <pc:sldMkLst>
          <pc:docMk/>
          <pc:sldMk cId="593128545" sldId="352"/>
        </pc:sldMkLst>
        <pc:spChg chg="mod ord">
          <ac:chgData name="Tom Jakobsson" userId="S::tom.jakobsson@solita.fi::c65084f7-9b68-4115-a53b-98909acc8f91" providerId="AD" clId="Web-{00000000-0000-0000-0000-000000000000}" dt="2026-09-09T09:39:26.011" v="1"/>
          <ac:spMkLst>
            <pc:docMk/>
            <pc:sldMk cId="593128545" sldId="352"/>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593128545" sldId="352"/>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593128545" sldId="352"/>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593128545" sldId="352"/>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593128545" sldId="352"/>
            <ac:spMk id="7" creationId="{E66C6B2C-84C7-CEDB-DC48-B9F47952D41B}"/>
          </ac:spMkLst>
        </pc:spChg>
      </pc:sldChg>
      <pc:sldChg chg="modSp mod modClrScheme chgLayout">
        <pc:chgData name="Tom Jakobsson" userId="S::tom.jakobsson@solita.fi::c65084f7-9b68-4115-a53b-98909acc8f91" providerId="AD" clId="Web-{00000000-0000-0000-0000-000000000000}" dt="2026-09-09T09:39:26.011" v="1"/>
        <pc:sldMkLst>
          <pc:docMk/>
          <pc:sldMk cId="2599700402" sldId="353"/>
        </pc:sldMkLst>
        <pc:spChg chg="mod ord">
          <ac:chgData name="Tom Jakobsson" userId="S::tom.jakobsson@solita.fi::c65084f7-9b68-4115-a53b-98909acc8f91" providerId="AD" clId="Web-{00000000-0000-0000-0000-000000000000}" dt="2026-09-09T09:39:26.011" v="1"/>
          <ac:spMkLst>
            <pc:docMk/>
            <pc:sldMk cId="2599700402" sldId="353"/>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599700402" sldId="353"/>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599700402" sldId="353"/>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2599700402" sldId="353"/>
            <ac:spMk id="7" creationId="{9C9CB5C8-A4F2-EFD7-6238-FE673E186DBF}"/>
          </ac:spMkLst>
        </pc:spChg>
      </pc:sldChg>
      <pc:sldChg chg="modSp mod modClrScheme chgLayout">
        <pc:chgData name="Tom Jakobsson" userId="S::tom.jakobsson@solita.fi::c65084f7-9b68-4115-a53b-98909acc8f91" providerId="AD" clId="Web-{00000000-0000-0000-0000-000000000000}" dt="2026-09-09T09:39:26.011" v="1"/>
        <pc:sldMkLst>
          <pc:docMk/>
          <pc:sldMk cId="2956339678" sldId="354"/>
        </pc:sldMkLst>
        <pc:spChg chg="mod ord">
          <ac:chgData name="Tom Jakobsson" userId="S::tom.jakobsson@solita.fi::c65084f7-9b68-4115-a53b-98909acc8f91" providerId="AD" clId="Web-{00000000-0000-0000-0000-000000000000}" dt="2026-09-09T09:39:26.011" v="1"/>
          <ac:spMkLst>
            <pc:docMk/>
            <pc:sldMk cId="2956339678" sldId="354"/>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956339678" sldId="354"/>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2956339678" sldId="354"/>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956339678" sldId="354"/>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2423864210" sldId="355"/>
        </pc:sldMkLst>
        <pc:spChg chg="mod ord">
          <ac:chgData name="Tom Jakobsson" userId="S::tom.jakobsson@solita.fi::c65084f7-9b68-4115-a53b-98909acc8f91" providerId="AD" clId="Web-{00000000-0000-0000-0000-000000000000}" dt="2026-09-09T09:39:26.011" v="1"/>
          <ac:spMkLst>
            <pc:docMk/>
            <pc:sldMk cId="2423864210" sldId="355"/>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423864210" sldId="355"/>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423864210" sldId="355"/>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1228940312" sldId="356"/>
        </pc:sldMkLst>
        <pc:spChg chg="mod ord">
          <ac:chgData name="Tom Jakobsson" userId="S::tom.jakobsson@solita.fi::c65084f7-9b68-4115-a53b-98909acc8f91" providerId="AD" clId="Web-{00000000-0000-0000-0000-000000000000}" dt="2026-09-09T09:39:26.011" v="1"/>
          <ac:spMkLst>
            <pc:docMk/>
            <pc:sldMk cId="1228940312" sldId="356"/>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1228940312" sldId="356"/>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1228940312" sldId="356"/>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1228940312" sldId="356"/>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3259358637" sldId="357"/>
        </pc:sldMkLst>
        <pc:spChg chg="mod ord">
          <ac:chgData name="Tom Jakobsson" userId="S::tom.jakobsson@solita.fi::c65084f7-9b68-4115-a53b-98909acc8f91" providerId="AD" clId="Web-{00000000-0000-0000-0000-000000000000}" dt="2026-09-09T09:39:26.011" v="1"/>
          <ac:spMkLst>
            <pc:docMk/>
            <pc:sldMk cId="3259358637" sldId="357"/>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3259358637" sldId="357"/>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3259358637" sldId="357"/>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3259358637" sldId="357"/>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533459445" sldId="358"/>
        </pc:sldMkLst>
        <pc:spChg chg="mod ord">
          <ac:chgData name="Tom Jakobsson" userId="S::tom.jakobsson@solita.fi::c65084f7-9b68-4115-a53b-98909acc8f91" providerId="AD" clId="Web-{00000000-0000-0000-0000-000000000000}" dt="2026-09-09T09:39:26.011" v="1"/>
          <ac:spMkLst>
            <pc:docMk/>
            <pc:sldMk cId="533459445" sldId="358"/>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533459445" sldId="358"/>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533459445" sldId="358"/>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533459445" sldId="358"/>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2769154198" sldId="359"/>
        </pc:sldMkLst>
        <pc:spChg chg="mod ord">
          <ac:chgData name="Tom Jakobsson" userId="S::tom.jakobsson@solita.fi::c65084f7-9b68-4115-a53b-98909acc8f91" providerId="AD" clId="Web-{00000000-0000-0000-0000-000000000000}" dt="2026-09-09T09:39:26.011" v="1"/>
          <ac:spMkLst>
            <pc:docMk/>
            <pc:sldMk cId="2769154198" sldId="359"/>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2769154198" sldId="359"/>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2769154198" sldId="359"/>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2769154198" sldId="359"/>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4047251315" sldId="360"/>
        </pc:sldMkLst>
        <pc:spChg chg="mod ord">
          <ac:chgData name="Tom Jakobsson" userId="S::tom.jakobsson@solita.fi::c65084f7-9b68-4115-a53b-98909acc8f91" providerId="AD" clId="Web-{00000000-0000-0000-0000-000000000000}" dt="2026-09-09T09:39:26.011" v="1"/>
          <ac:spMkLst>
            <pc:docMk/>
            <pc:sldMk cId="4047251315" sldId="360"/>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4047251315" sldId="360"/>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4047251315" sldId="360"/>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4047251315" sldId="360"/>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3960150040" sldId="361"/>
        </pc:sldMkLst>
        <pc:spChg chg="mod ord">
          <ac:chgData name="Tom Jakobsson" userId="S::tom.jakobsson@solita.fi::c65084f7-9b68-4115-a53b-98909acc8f91" providerId="AD" clId="Web-{00000000-0000-0000-0000-000000000000}" dt="2026-09-09T09:39:26.011" v="1"/>
          <ac:spMkLst>
            <pc:docMk/>
            <pc:sldMk cId="3960150040" sldId="361"/>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3960150040" sldId="361"/>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3960150040" sldId="361"/>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3960150040" sldId="361"/>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529840210" sldId="362"/>
        </pc:sldMkLst>
        <pc:spChg chg="mod ord">
          <ac:chgData name="Tom Jakobsson" userId="S::tom.jakobsson@solita.fi::c65084f7-9b68-4115-a53b-98909acc8f91" providerId="AD" clId="Web-{00000000-0000-0000-0000-000000000000}" dt="2026-09-09T09:39:26.011" v="1"/>
          <ac:spMkLst>
            <pc:docMk/>
            <pc:sldMk cId="529840210" sldId="362"/>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529840210" sldId="362"/>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529840210" sldId="362"/>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529840210" sldId="362"/>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1995317365" sldId="363"/>
        </pc:sldMkLst>
        <pc:spChg chg="mod ord">
          <ac:chgData name="Tom Jakobsson" userId="S::tom.jakobsson@solita.fi::c65084f7-9b68-4115-a53b-98909acc8f91" providerId="AD" clId="Web-{00000000-0000-0000-0000-000000000000}" dt="2026-09-09T09:39:26.011" v="1"/>
          <ac:spMkLst>
            <pc:docMk/>
            <pc:sldMk cId="1995317365" sldId="363"/>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1995317365" sldId="363"/>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1995317365" sldId="363"/>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1995317365" sldId="363"/>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3689546854" sldId="364"/>
        </pc:sldMkLst>
        <pc:spChg chg="mod ord">
          <ac:chgData name="Tom Jakobsson" userId="S::tom.jakobsson@solita.fi::c65084f7-9b68-4115-a53b-98909acc8f91" providerId="AD" clId="Web-{00000000-0000-0000-0000-000000000000}" dt="2026-09-09T09:39:26.011" v="1"/>
          <ac:spMkLst>
            <pc:docMk/>
            <pc:sldMk cId="3689546854" sldId="364"/>
            <ac:spMk id="3" creationId="{FF0A2DA2-E973-B629-51D0-46BF45F15331}"/>
          </ac:spMkLst>
        </pc:spChg>
        <pc:spChg chg="mod ord">
          <ac:chgData name="Tom Jakobsson" userId="S::tom.jakobsson@solita.fi::c65084f7-9b68-4115-a53b-98909acc8f91" providerId="AD" clId="Web-{00000000-0000-0000-0000-000000000000}" dt="2026-09-09T09:39:26.011" v="1"/>
          <ac:spMkLst>
            <pc:docMk/>
            <pc:sldMk cId="3689546854" sldId="364"/>
            <ac:spMk id="5" creationId="{F759C009-C26C-5478-77BA-C966810D33E1}"/>
          </ac:spMkLst>
        </pc:spChg>
        <pc:spChg chg="mod ord">
          <ac:chgData name="Tom Jakobsson" userId="S::tom.jakobsson@solita.fi::c65084f7-9b68-4115-a53b-98909acc8f91" providerId="AD" clId="Web-{00000000-0000-0000-0000-000000000000}" dt="2026-09-09T09:39:26.011" v="1"/>
          <ac:spMkLst>
            <pc:docMk/>
            <pc:sldMk cId="3689546854" sldId="364"/>
            <ac:spMk id="6" creationId="{3A9C31CD-1AA7-9DCD-F0A3-2E41C63C7A49}"/>
          </ac:spMkLst>
        </pc:spChg>
      </pc:sldChg>
      <pc:sldChg chg="modSp mod modClrScheme chgLayout">
        <pc:chgData name="Tom Jakobsson" userId="S::tom.jakobsson@solita.fi::c65084f7-9b68-4115-a53b-98909acc8f91" providerId="AD" clId="Web-{00000000-0000-0000-0000-000000000000}" dt="2026-09-09T09:39:26.011" v="1"/>
        <pc:sldMkLst>
          <pc:docMk/>
          <pc:sldMk cId="2958266633" sldId="365"/>
        </pc:sldMkLst>
        <pc:spChg chg="mod ord">
          <ac:chgData name="Tom Jakobsson" userId="S::tom.jakobsson@solita.fi::c65084f7-9b68-4115-a53b-98909acc8f91" providerId="AD" clId="Web-{00000000-0000-0000-0000-000000000000}" dt="2026-09-09T09:39:26.011" v="1"/>
          <ac:spMkLst>
            <pc:docMk/>
            <pc:sldMk cId="2958266633" sldId="365"/>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958266633" sldId="365"/>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958266633" sldId="365"/>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2958266633" sldId="365"/>
            <ac:spMk id="52" creationId="{90F049D0-F3BB-3ECB-63A5-B498203DE84C}"/>
          </ac:spMkLst>
        </pc:spChg>
      </pc:sldChg>
      <pc:sldChg chg="modSp mod modClrScheme chgLayout">
        <pc:chgData name="Tom Jakobsson" userId="S::tom.jakobsson@solita.fi::c65084f7-9b68-4115-a53b-98909acc8f91" providerId="AD" clId="Web-{00000000-0000-0000-0000-000000000000}" dt="2026-09-09T09:39:26.011" v="1"/>
        <pc:sldMkLst>
          <pc:docMk/>
          <pc:sldMk cId="2237684156" sldId="366"/>
        </pc:sldMkLst>
        <pc:spChg chg="mod ord">
          <ac:chgData name="Tom Jakobsson" userId="S::tom.jakobsson@solita.fi::c65084f7-9b68-4115-a53b-98909acc8f91" providerId="AD" clId="Web-{00000000-0000-0000-0000-000000000000}" dt="2026-09-09T09:39:26.011" v="1"/>
          <ac:spMkLst>
            <pc:docMk/>
            <pc:sldMk cId="2237684156" sldId="366"/>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237684156" sldId="366"/>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2237684156" sldId="366"/>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237684156" sldId="366"/>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1951685006" sldId="367"/>
        </pc:sldMkLst>
        <pc:spChg chg="mod ord">
          <ac:chgData name="Tom Jakobsson" userId="S::tom.jakobsson@solita.fi::c65084f7-9b68-4115-a53b-98909acc8f91" providerId="AD" clId="Web-{00000000-0000-0000-0000-000000000000}" dt="2026-09-09T09:39:26.011" v="1"/>
          <ac:spMkLst>
            <pc:docMk/>
            <pc:sldMk cId="1951685006" sldId="367"/>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1951685006" sldId="367"/>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1951685006" sldId="367"/>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397068640" sldId="368"/>
        </pc:sldMkLst>
        <pc:spChg chg="mod ord">
          <ac:chgData name="Tom Jakobsson" userId="S::tom.jakobsson@solita.fi::c65084f7-9b68-4115-a53b-98909acc8f91" providerId="AD" clId="Web-{00000000-0000-0000-0000-000000000000}" dt="2026-09-09T09:39:26.011" v="1"/>
          <ac:spMkLst>
            <pc:docMk/>
            <pc:sldMk cId="397068640" sldId="368"/>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97068640" sldId="368"/>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97068640" sldId="368"/>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397068640" sldId="368"/>
            <ac:spMk id="7" creationId="{E66C6B2C-84C7-CEDB-DC48-B9F47952D41B}"/>
          </ac:spMkLst>
        </pc:spChg>
      </pc:sldChg>
      <pc:sldChg chg="modSp mod modClrScheme chgLayout">
        <pc:chgData name="Tom Jakobsson" userId="S::tom.jakobsson@solita.fi::c65084f7-9b68-4115-a53b-98909acc8f91" providerId="AD" clId="Web-{00000000-0000-0000-0000-000000000000}" dt="2026-09-09T09:39:26.011" v="1"/>
        <pc:sldMkLst>
          <pc:docMk/>
          <pc:sldMk cId="706974811" sldId="369"/>
        </pc:sldMkLst>
        <pc:spChg chg="mod ord">
          <ac:chgData name="Tom Jakobsson" userId="S::tom.jakobsson@solita.fi::c65084f7-9b68-4115-a53b-98909acc8f91" providerId="AD" clId="Web-{00000000-0000-0000-0000-000000000000}" dt="2026-09-09T09:39:26.011" v="1"/>
          <ac:spMkLst>
            <pc:docMk/>
            <pc:sldMk cId="706974811" sldId="369"/>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706974811" sldId="369"/>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706974811" sldId="369"/>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706974811" sldId="369"/>
            <ac:spMk id="8" creationId="{A423DCA9-11D0-BBA5-9AFB-DE615CBCB89B}"/>
          </ac:spMkLst>
        </pc:spChg>
        <pc:spChg chg="mod ord">
          <ac:chgData name="Tom Jakobsson" userId="S::tom.jakobsson@solita.fi::c65084f7-9b68-4115-a53b-98909acc8f91" providerId="AD" clId="Web-{00000000-0000-0000-0000-000000000000}" dt="2026-09-09T09:39:26.011" v="1"/>
          <ac:spMkLst>
            <pc:docMk/>
            <pc:sldMk cId="706974811" sldId="369"/>
            <ac:spMk id="9" creationId="{07190424-0690-0159-77BA-9E223DBD6A2D}"/>
          </ac:spMkLst>
        </pc:spChg>
      </pc:sldChg>
      <pc:sldChg chg="modSp mod modClrScheme chgLayout">
        <pc:chgData name="Tom Jakobsson" userId="S::tom.jakobsson@solita.fi::c65084f7-9b68-4115-a53b-98909acc8f91" providerId="AD" clId="Web-{00000000-0000-0000-0000-000000000000}" dt="2026-09-09T09:39:26.011" v="1"/>
        <pc:sldMkLst>
          <pc:docMk/>
          <pc:sldMk cId="1994874973" sldId="370"/>
        </pc:sldMkLst>
        <pc:spChg chg="mod ord">
          <ac:chgData name="Tom Jakobsson" userId="S::tom.jakobsson@solita.fi::c65084f7-9b68-4115-a53b-98909acc8f91" providerId="AD" clId="Web-{00000000-0000-0000-0000-000000000000}" dt="2026-09-09T09:39:26.011" v="1"/>
          <ac:spMkLst>
            <pc:docMk/>
            <pc:sldMk cId="1994874973" sldId="370"/>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1994874973" sldId="370"/>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1994874973" sldId="370"/>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1994874973" sldId="370"/>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524271222" sldId="372"/>
        </pc:sldMkLst>
        <pc:spChg chg="mod ord">
          <ac:chgData name="Tom Jakobsson" userId="S::tom.jakobsson@solita.fi::c65084f7-9b68-4115-a53b-98909acc8f91" providerId="AD" clId="Web-{00000000-0000-0000-0000-000000000000}" dt="2026-09-09T09:39:26.011" v="1"/>
          <ac:spMkLst>
            <pc:docMk/>
            <pc:sldMk cId="524271222" sldId="372"/>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524271222" sldId="372"/>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524271222" sldId="372"/>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524271222" sldId="372"/>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2690955460" sldId="373"/>
        </pc:sldMkLst>
        <pc:spChg chg="mod ord">
          <ac:chgData name="Tom Jakobsson" userId="S::tom.jakobsson@solita.fi::c65084f7-9b68-4115-a53b-98909acc8f91" providerId="AD" clId="Web-{00000000-0000-0000-0000-000000000000}" dt="2026-09-09T09:39:26.011" v="1"/>
          <ac:spMkLst>
            <pc:docMk/>
            <pc:sldMk cId="2690955460" sldId="373"/>
            <ac:spMk id="3" creationId="{FF0A2DA2-E973-B629-51D0-46BF45F15331}"/>
          </ac:spMkLst>
        </pc:spChg>
        <pc:spChg chg="mod ord">
          <ac:chgData name="Tom Jakobsson" userId="S::tom.jakobsson@solita.fi::c65084f7-9b68-4115-a53b-98909acc8f91" providerId="AD" clId="Web-{00000000-0000-0000-0000-000000000000}" dt="2026-09-09T09:39:26.011" v="1"/>
          <ac:spMkLst>
            <pc:docMk/>
            <pc:sldMk cId="2690955460" sldId="373"/>
            <ac:spMk id="5" creationId="{F759C009-C26C-5478-77BA-C966810D33E1}"/>
          </ac:spMkLst>
        </pc:spChg>
        <pc:spChg chg="mod ord">
          <ac:chgData name="Tom Jakobsson" userId="S::tom.jakobsson@solita.fi::c65084f7-9b68-4115-a53b-98909acc8f91" providerId="AD" clId="Web-{00000000-0000-0000-0000-000000000000}" dt="2026-09-09T09:39:26.011" v="1"/>
          <ac:spMkLst>
            <pc:docMk/>
            <pc:sldMk cId="2690955460" sldId="373"/>
            <ac:spMk id="6" creationId="{3A9C31CD-1AA7-9DCD-F0A3-2E41C63C7A49}"/>
          </ac:spMkLst>
        </pc:spChg>
      </pc:sldChg>
      <pc:sldChg chg="modSp mod modClrScheme chgLayout">
        <pc:chgData name="Tom Jakobsson" userId="S::tom.jakobsson@solita.fi::c65084f7-9b68-4115-a53b-98909acc8f91" providerId="AD" clId="Web-{00000000-0000-0000-0000-000000000000}" dt="2026-09-09T09:39:26.011" v="1"/>
        <pc:sldMkLst>
          <pc:docMk/>
          <pc:sldMk cId="547360408" sldId="374"/>
        </pc:sldMkLst>
        <pc:spChg chg="mod ord">
          <ac:chgData name="Tom Jakobsson" userId="S::tom.jakobsson@solita.fi::c65084f7-9b68-4115-a53b-98909acc8f91" providerId="AD" clId="Web-{00000000-0000-0000-0000-000000000000}" dt="2026-09-09T09:39:26.011" v="1"/>
          <ac:spMkLst>
            <pc:docMk/>
            <pc:sldMk cId="547360408" sldId="374"/>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547360408" sldId="374"/>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547360408" sldId="374"/>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547360408" sldId="374"/>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1555174437" sldId="375"/>
        </pc:sldMkLst>
        <pc:spChg chg="mod ord">
          <ac:chgData name="Tom Jakobsson" userId="S::tom.jakobsson@solita.fi::c65084f7-9b68-4115-a53b-98909acc8f91" providerId="AD" clId="Web-{00000000-0000-0000-0000-000000000000}" dt="2026-09-09T09:39:26.011" v="1"/>
          <ac:spMkLst>
            <pc:docMk/>
            <pc:sldMk cId="1555174437" sldId="375"/>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1555174437" sldId="375"/>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1555174437" sldId="375"/>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1555174437" sldId="375"/>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3086258651" sldId="376"/>
        </pc:sldMkLst>
        <pc:spChg chg="mod ord">
          <ac:chgData name="Tom Jakobsson" userId="S::tom.jakobsson@solita.fi::c65084f7-9b68-4115-a53b-98909acc8f91" providerId="AD" clId="Web-{00000000-0000-0000-0000-000000000000}" dt="2026-09-09T09:39:26.011" v="1"/>
          <ac:spMkLst>
            <pc:docMk/>
            <pc:sldMk cId="3086258651" sldId="376"/>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086258651" sldId="376"/>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3086258651" sldId="376"/>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086258651" sldId="376"/>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4038632432" sldId="377"/>
        </pc:sldMkLst>
        <pc:spChg chg="mod ord">
          <ac:chgData name="Tom Jakobsson" userId="S::tom.jakobsson@solita.fi::c65084f7-9b68-4115-a53b-98909acc8f91" providerId="AD" clId="Web-{00000000-0000-0000-0000-000000000000}" dt="2026-09-09T09:39:26.011" v="1"/>
          <ac:spMkLst>
            <pc:docMk/>
            <pc:sldMk cId="4038632432" sldId="377"/>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4038632432" sldId="377"/>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4038632432" sldId="377"/>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4038632432" sldId="377"/>
            <ac:spMk id="7" creationId="{E66C6B2C-84C7-CEDB-DC48-B9F47952D41B}"/>
          </ac:spMkLst>
        </pc:spChg>
      </pc:sldChg>
      <pc:sldChg chg="modSp mod modClrScheme chgLayout">
        <pc:chgData name="Tom Jakobsson" userId="S::tom.jakobsson@solita.fi::c65084f7-9b68-4115-a53b-98909acc8f91" providerId="AD" clId="Web-{00000000-0000-0000-0000-000000000000}" dt="2026-09-09T09:39:26.011" v="1"/>
        <pc:sldMkLst>
          <pc:docMk/>
          <pc:sldMk cId="2398178542" sldId="378"/>
        </pc:sldMkLst>
        <pc:spChg chg="mod ord">
          <ac:chgData name="Tom Jakobsson" userId="S::tom.jakobsson@solita.fi::c65084f7-9b68-4115-a53b-98909acc8f91" providerId="AD" clId="Web-{00000000-0000-0000-0000-000000000000}" dt="2026-09-09T09:39:26.011" v="1"/>
          <ac:spMkLst>
            <pc:docMk/>
            <pc:sldMk cId="2398178542" sldId="378"/>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2398178542" sldId="378"/>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2398178542" sldId="378"/>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2398178542" sldId="378"/>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3565731684" sldId="379"/>
        </pc:sldMkLst>
        <pc:spChg chg="mod ord">
          <ac:chgData name="Tom Jakobsson" userId="S::tom.jakobsson@solita.fi::c65084f7-9b68-4115-a53b-98909acc8f91" providerId="AD" clId="Web-{00000000-0000-0000-0000-000000000000}" dt="2026-09-09T09:39:26.011" v="1"/>
          <ac:spMkLst>
            <pc:docMk/>
            <pc:sldMk cId="3565731684" sldId="379"/>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565731684" sldId="379"/>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3565731684" sldId="379"/>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565731684" sldId="379"/>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236875538" sldId="380"/>
        </pc:sldMkLst>
        <pc:spChg chg="mod ord">
          <ac:chgData name="Tom Jakobsson" userId="S::tom.jakobsson@solita.fi::c65084f7-9b68-4115-a53b-98909acc8f91" providerId="AD" clId="Web-{00000000-0000-0000-0000-000000000000}" dt="2026-09-09T09:39:26.011" v="1"/>
          <ac:spMkLst>
            <pc:docMk/>
            <pc:sldMk cId="236875538" sldId="380"/>
            <ac:spMk id="3" creationId="{FF0A2DA2-E973-B629-51D0-46BF45F15331}"/>
          </ac:spMkLst>
        </pc:spChg>
        <pc:spChg chg="mod ord">
          <ac:chgData name="Tom Jakobsson" userId="S::tom.jakobsson@solita.fi::c65084f7-9b68-4115-a53b-98909acc8f91" providerId="AD" clId="Web-{00000000-0000-0000-0000-000000000000}" dt="2026-09-09T09:39:26.011" v="1"/>
          <ac:spMkLst>
            <pc:docMk/>
            <pc:sldMk cId="236875538" sldId="380"/>
            <ac:spMk id="5" creationId="{F759C009-C26C-5478-77BA-C966810D33E1}"/>
          </ac:spMkLst>
        </pc:spChg>
        <pc:spChg chg="mod ord">
          <ac:chgData name="Tom Jakobsson" userId="S::tom.jakobsson@solita.fi::c65084f7-9b68-4115-a53b-98909acc8f91" providerId="AD" clId="Web-{00000000-0000-0000-0000-000000000000}" dt="2026-09-09T09:39:26.011" v="1"/>
          <ac:spMkLst>
            <pc:docMk/>
            <pc:sldMk cId="236875538" sldId="380"/>
            <ac:spMk id="6" creationId="{3A9C31CD-1AA7-9DCD-F0A3-2E41C63C7A49}"/>
          </ac:spMkLst>
        </pc:spChg>
      </pc:sldChg>
      <pc:sldChg chg="modSp mod modClrScheme chgLayout">
        <pc:chgData name="Tom Jakobsson" userId="S::tom.jakobsson@solita.fi::c65084f7-9b68-4115-a53b-98909acc8f91" providerId="AD" clId="Web-{00000000-0000-0000-0000-000000000000}" dt="2026-09-09T09:39:26.011" v="1"/>
        <pc:sldMkLst>
          <pc:docMk/>
          <pc:sldMk cId="2587825342" sldId="382"/>
        </pc:sldMkLst>
        <pc:spChg chg="mod ord">
          <ac:chgData name="Tom Jakobsson" userId="S::tom.jakobsson@solita.fi::c65084f7-9b68-4115-a53b-98909acc8f91" providerId="AD" clId="Web-{00000000-0000-0000-0000-000000000000}" dt="2026-09-09T09:39:26.011" v="1"/>
          <ac:spMkLst>
            <pc:docMk/>
            <pc:sldMk cId="2587825342" sldId="382"/>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2587825342" sldId="382"/>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2587825342" sldId="382"/>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2587825342" sldId="382"/>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2618819658" sldId="383"/>
        </pc:sldMkLst>
        <pc:spChg chg="mod ord">
          <ac:chgData name="Tom Jakobsson" userId="S::tom.jakobsson@solita.fi::c65084f7-9b68-4115-a53b-98909acc8f91" providerId="AD" clId="Web-{00000000-0000-0000-0000-000000000000}" dt="2026-09-09T09:39:26.011" v="1"/>
          <ac:spMkLst>
            <pc:docMk/>
            <pc:sldMk cId="2618819658" sldId="383"/>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2618819658" sldId="383"/>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2618819658" sldId="383"/>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2618819658" sldId="383"/>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216070611" sldId="385"/>
        </pc:sldMkLst>
        <pc:spChg chg="mod ord">
          <ac:chgData name="Tom Jakobsson" userId="S::tom.jakobsson@solita.fi::c65084f7-9b68-4115-a53b-98909acc8f91" providerId="AD" clId="Web-{00000000-0000-0000-0000-000000000000}" dt="2026-09-09T09:39:26.011" v="1"/>
          <ac:spMkLst>
            <pc:docMk/>
            <pc:sldMk cId="216070611" sldId="385"/>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16070611" sldId="385"/>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216070611" sldId="385"/>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16070611" sldId="385"/>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3810267469" sldId="386"/>
        </pc:sldMkLst>
        <pc:spChg chg="mod ord">
          <ac:chgData name="Tom Jakobsson" userId="S::tom.jakobsson@solita.fi::c65084f7-9b68-4115-a53b-98909acc8f91" providerId="AD" clId="Web-{00000000-0000-0000-0000-000000000000}" dt="2026-09-09T09:39:26.011" v="1"/>
          <ac:spMkLst>
            <pc:docMk/>
            <pc:sldMk cId="3810267469" sldId="386"/>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810267469" sldId="386"/>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3810267469" sldId="386"/>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810267469" sldId="386"/>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1769909536" sldId="387"/>
        </pc:sldMkLst>
        <pc:spChg chg="mod ord">
          <ac:chgData name="Tom Jakobsson" userId="S::tom.jakobsson@solita.fi::c65084f7-9b68-4115-a53b-98909acc8f91" providerId="AD" clId="Web-{00000000-0000-0000-0000-000000000000}" dt="2026-09-09T09:39:26.011" v="1"/>
          <ac:spMkLst>
            <pc:docMk/>
            <pc:sldMk cId="1769909536" sldId="387"/>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1769909536" sldId="387"/>
            <ac:spMk id="3" creationId="{35CC375B-A473-D27C-9A27-D1E502138922}"/>
          </ac:spMkLst>
        </pc:spChg>
        <pc:spChg chg="mod ord">
          <ac:chgData name="Tom Jakobsson" userId="S::tom.jakobsson@solita.fi::c65084f7-9b68-4115-a53b-98909acc8f91" providerId="AD" clId="Web-{00000000-0000-0000-0000-000000000000}" dt="2026-09-09T09:39:26.011" v="1"/>
          <ac:spMkLst>
            <pc:docMk/>
            <pc:sldMk cId="1769909536" sldId="387"/>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1769909536" sldId="387"/>
            <ac:spMk id="5" creationId="{58B3B7A5-A236-CF61-0FDE-244E7298C189}"/>
          </ac:spMkLst>
        </pc:spChg>
      </pc:sldChg>
      <pc:sldChg chg="modSp mod modClrScheme chgLayout">
        <pc:chgData name="Tom Jakobsson" userId="S::tom.jakobsson@solita.fi::c65084f7-9b68-4115-a53b-98909acc8f91" providerId="AD" clId="Web-{00000000-0000-0000-0000-000000000000}" dt="2026-09-09T09:39:26.011" v="1"/>
        <pc:sldMkLst>
          <pc:docMk/>
          <pc:sldMk cId="3424195658" sldId="388"/>
        </pc:sldMkLst>
        <pc:spChg chg="mod ord">
          <ac:chgData name="Tom Jakobsson" userId="S::tom.jakobsson@solita.fi::c65084f7-9b68-4115-a53b-98909acc8f91" providerId="AD" clId="Web-{00000000-0000-0000-0000-000000000000}" dt="2026-09-09T09:39:26.011" v="1"/>
          <ac:spMkLst>
            <pc:docMk/>
            <pc:sldMk cId="3424195658" sldId="388"/>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424195658" sldId="388"/>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424195658" sldId="388"/>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3424195658" sldId="388"/>
            <ac:spMk id="13" creationId="{347B81D5-73B8-B0D0-282B-FF5883AF17A3}"/>
          </ac:spMkLst>
        </pc:spChg>
      </pc:sldChg>
      <pc:sldChg chg="modSp mod modClrScheme chgLayout">
        <pc:chgData name="Tom Jakobsson" userId="S::tom.jakobsson@solita.fi::c65084f7-9b68-4115-a53b-98909acc8f91" providerId="AD" clId="Web-{00000000-0000-0000-0000-000000000000}" dt="2026-09-09T09:39:26.011" v="1"/>
        <pc:sldMkLst>
          <pc:docMk/>
          <pc:sldMk cId="2344356285" sldId="389"/>
        </pc:sldMkLst>
        <pc:spChg chg="mod ord">
          <ac:chgData name="Tom Jakobsson" userId="S::tom.jakobsson@solita.fi::c65084f7-9b68-4115-a53b-98909acc8f91" providerId="AD" clId="Web-{00000000-0000-0000-0000-000000000000}" dt="2026-09-09T09:39:26.011" v="1"/>
          <ac:spMkLst>
            <pc:docMk/>
            <pc:sldMk cId="2344356285" sldId="389"/>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344356285" sldId="389"/>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344356285" sldId="389"/>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2344356285" sldId="389"/>
            <ac:spMk id="19" creationId="{E05E42C4-9C3A-7017-637C-7C1552C87E4E}"/>
          </ac:spMkLst>
        </pc:spChg>
      </pc:sldChg>
      <pc:sldChg chg="modSp mod modClrScheme chgLayout">
        <pc:chgData name="Tom Jakobsson" userId="S::tom.jakobsson@solita.fi::c65084f7-9b68-4115-a53b-98909acc8f91" providerId="AD" clId="Web-{00000000-0000-0000-0000-000000000000}" dt="2026-09-09T09:39:26.011" v="1"/>
        <pc:sldMkLst>
          <pc:docMk/>
          <pc:sldMk cId="251053578" sldId="390"/>
        </pc:sldMkLst>
        <pc:spChg chg="mod ord">
          <ac:chgData name="Tom Jakobsson" userId="S::tom.jakobsson@solita.fi::c65084f7-9b68-4115-a53b-98909acc8f91" providerId="AD" clId="Web-{00000000-0000-0000-0000-000000000000}" dt="2026-09-09T09:39:26.011" v="1"/>
          <ac:spMkLst>
            <pc:docMk/>
            <pc:sldMk cId="251053578" sldId="390"/>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251053578" sldId="390"/>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251053578" sldId="390"/>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251053578" sldId="390"/>
            <ac:spMk id="19" creationId="{E05E42C4-9C3A-7017-637C-7C1552C87E4E}"/>
          </ac:spMkLst>
        </pc:spChg>
      </pc:sldChg>
      <pc:sldChg chg="modSp mod modClrScheme chgLayout">
        <pc:chgData name="Tom Jakobsson" userId="S::tom.jakobsson@solita.fi::c65084f7-9b68-4115-a53b-98909acc8f91" providerId="AD" clId="Web-{00000000-0000-0000-0000-000000000000}" dt="2026-09-09T09:39:26.011" v="1"/>
        <pc:sldMkLst>
          <pc:docMk/>
          <pc:sldMk cId="3524793609" sldId="391"/>
        </pc:sldMkLst>
        <pc:spChg chg="mod ord">
          <ac:chgData name="Tom Jakobsson" userId="S::tom.jakobsson@solita.fi::c65084f7-9b68-4115-a53b-98909acc8f91" providerId="AD" clId="Web-{00000000-0000-0000-0000-000000000000}" dt="2026-09-09T09:39:26.011" v="1"/>
          <ac:spMkLst>
            <pc:docMk/>
            <pc:sldMk cId="3524793609" sldId="391"/>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524793609" sldId="391"/>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524793609" sldId="391"/>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3524793609" sldId="391"/>
            <ac:spMk id="19" creationId="{E05E42C4-9C3A-7017-637C-7C1552C87E4E}"/>
          </ac:spMkLst>
        </pc:spChg>
      </pc:sldChg>
      <pc:sldChg chg="modSp mod modClrScheme chgLayout">
        <pc:chgData name="Tom Jakobsson" userId="S::tom.jakobsson@solita.fi::c65084f7-9b68-4115-a53b-98909acc8f91" providerId="AD" clId="Web-{00000000-0000-0000-0000-000000000000}" dt="2026-09-09T09:39:26.011" v="1"/>
        <pc:sldMkLst>
          <pc:docMk/>
          <pc:sldMk cId="3256514376" sldId="392"/>
        </pc:sldMkLst>
        <pc:spChg chg="mod ord">
          <ac:chgData name="Tom Jakobsson" userId="S::tom.jakobsson@solita.fi::c65084f7-9b68-4115-a53b-98909acc8f91" providerId="AD" clId="Web-{00000000-0000-0000-0000-000000000000}" dt="2026-09-09T09:39:26.011" v="1"/>
          <ac:spMkLst>
            <pc:docMk/>
            <pc:sldMk cId="3256514376" sldId="392"/>
            <ac:spMk id="2" creationId="{5CBEB9AC-5877-64DD-615D-299CDF4A24EB}"/>
          </ac:spMkLst>
        </pc:spChg>
        <pc:spChg chg="mod ord">
          <ac:chgData name="Tom Jakobsson" userId="S::tom.jakobsson@solita.fi::c65084f7-9b68-4115-a53b-98909acc8f91" providerId="AD" clId="Web-{00000000-0000-0000-0000-000000000000}" dt="2026-09-09T09:39:26.011" v="1"/>
          <ac:spMkLst>
            <pc:docMk/>
            <pc:sldMk cId="3256514376" sldId="392"/>
            <ac:spMk id="4" creationId="{9B5276D1-C45C-54E9-6BD0-E99F6C5F899D}"/>
          </ac:spMkLst>
        </pc:spChg>
        <pc:spChg chg="mod ord">
          <ac:chgData name="Tom Jakobsson" userId="S::tom.jakobsson@solita.fi::c65084f7-9b68-4115-a53b-98909acc8f91" providerId="AD" clId="Web-{00000000-0000-0000-0000-000000000000}" dt="2026-09-09T09:39:26.011" v="1"/>
          <ac:spMkLst>
            <pc:docMk/>
            <pc:sldMk cId="3256514376" sldId="392"/>
            <ac:spMk id="5" creationId="{58B3B7A5-A236-CF61-0FDE-244E7298C189}"/>
          </ac:spMkLst>
        </pc:spChg>
        <pc:spChg chg="mod ord">
          <ac:chgData name="Tom Jakobsson" userId="S::tom.jakobsson@solita.fi::c65084f7-9b68-4115-a53b-98909acc8f91" providerId="AD" clId="Web-{00000000-0000-0000-0000-000000000000}" dt="2026-09-09T09:39:26.011" v="1"/>
          <ac:spMkLst>
            <pc:docMk/>
            <pc:sldMk cId="3256514376" sldId="392"/>
            <ac:spMk id="19" creationId="{E05E42C4-9C3A-7017-637C-7C1552C87E4E}"/>
          </ac:spMkLst>
        </pc:spChg>
      </pc:sldChg>
      <pc:sldChg chg="modSp mod modClrScheme chgLayout">
        <pc:chgData name="Tom Jakobsson" userId="S::tom.jakobsson@solita.fi::c65084f7-9b68-4115-a53b-98909acc8f91" providerId="AD" clId="Web-{00000000-0000-0000-0000-000000000000}" dt="2026-09-09T09:39:26.011" v="1"/>
        <pc:sldMkLst>
          <pc:docMk/>
          <pc:sldMk cId="1459137869" sldId="393"/>
        </pc:sldMkLst>
        <pc:spChg chg="mod ord">
          <ac:chgData name="Tom Jakobsson" userId="S::tom.jakobsson@solita.fi::c65084f7-9b68-4115-a53b-98909acc8f91" providerId="AD" clId="Web-{00000000-0000-0000-0000-000000000000}" dt="2026-09-09T09:39:26.011" v="1"/>
          <ac:spMkLst>
            <pc:docMk/>
            <pc:sldMk cId="1459137869" sldId="393"/>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1459137869" sldId="393"/>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1459137869" sldId="393"/>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1459137869" sldId="393"/>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567161992" sldId="394"/>
        </pc:sldMkLst>
        <pc:spChg chg="mod ord">
          <ac:chgData name="Tom Jakobsson" userId="S::tom.jakobsson@solita.fi::c65084f7-9b68-4115-a53b-98909acc8f91" providerId="AD" clId="Web-{00000000-0000-0000-0000-000000000000}" dt="2026-09-09T09:39:26.011" v="1"/>
          <ac:spMkLst>
            <pc:docMk/>
            <pc:sldMk cId="567161992" sldId="394"/>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567161992" sldId="394"/>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567161992" sldId="394"/>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567161992" sldId="394"/>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3230711384" sldId="395"/>
        </pc:sldMkLst>
        <pc:spChg chg="mod ord">
          <ac:chgData name="Tom Jakobsson" userId="S::tom.jakobsson@solita.fi::c65084f7-9b68-4115-a53b-98909acc8f91" providerId="AD" clId="Web-{00000000-0000-0000-0000-000000000000}" dt="2026-09-09T09:39:26.011" v="1"/>
          <ac:spMkLst>
            <pc:docMk/>
            <pc:sldMk cId="3230711384" sldId="395"/>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3230711384" sldId="395"/>
            <ac:spMk id="3" creationId="{FFA96B35-DEB1-58A6-ECDF-FB4BCBAC496D}"/>
          </ac:spMkLst>
        </pc:spChg>
        <pc:spChg chg="mod ord">
          <ac:chgData name="Tom Jakobsson" userId="S::tom.jakobsson@solita.fi::c65084f7-9b68-4115-a53b-98909acc8f91" providerId="AD" clId="Web-{00000000-0000-0000-0000-000000000000}" dt="2026-09-09T09:39:26.011" v="1"/>
          <ac:spMkLst>
            <pc:docMk/>
            <pc:sldMk cId="3230711384" sldId="395"/>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3230711384" sldId="395"/>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3230711384" sldId="395"/>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4125643394" sldId="398"/>
        </pc:sldMkLst>
        <pc:spChg chg="mod ord">
          <ac:chgData name="Tom Jakobsson" userId="S::tom.jakobsson@solita.fi::c65084f7-9b68-4115-a53b-98909acc8f91" providerId="AD" clId="Web-{00000000-0000-0000-0000-000000000000}" dt="2026-09-09T09:39:26.011" v="1"/>
          <ac:spMkLst>
            <pc:docMk/>
            <pc:sldMk cId="4125643394" sldId="398"/>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4125643394" sldId="398"/>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4125643394" sldId="398"/>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4125643394" sldId="398"/>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1516673555" sldId="399"/>
        </pc:sldMkLst>
        <pc:spChg chg="mod ord">
          <ac:chgData name="Tom Jakobsson" userId="S::tom.jakobsson@solita.fi::c65084f7-9b68-4115-a53b-98909acc8f91" providerId="AD" clId="Web-{00000000-0000-0000-0000-000000000000}" dt="2026-09-09T09:39:26.011" v="1"/>
          <ac:spMkLst>
            <pc:docMk/>
            <pc:sldMk cId="1516673555" sldId="399"/>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1516673555" sldId="399"/>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1516673555" sldId="399"/>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1516673555" sldId="399"/>
            <ac:spMk id="6" creationId="{9A3E5935-7F5E-6B21-A43F-FEF4C99DF745}"/>
          </ac:spMkLst>
        </pc:spChg>
      </pc:sldChg>
      <pc:sldChg chg="modSp mod modClrScheme chgLayout">
        <pc:chgData name="Tom Jakobsson" userId="S::tom.jakobsson@solita.fi::c65084f7-9b68-4115-a53b-98909acc8f91" providerId="AD" clId="Web-{00000000-0000-0000-0000-000000000000}" dt="2026-09-09T09:39:26.011" v="1"/>
        <pc:sldMkLst>
          <pc:docMk/>
          <pc:sldMk cId="3119671077" sldId="400"/>
        </pc:sldMkLst>
        <pc:spChg chg="mod ord">
          <ac:chgData name="Tom Jakobsson" userId="S::tom.jakobsson@solita.fi::c65084f7-9b68-4115-a53b-98909acc8f91" providerId="AD" clId="Web-{00000000-0000-0000-0000-000000000000}" dt="2026-09-09T09:39:26.011" v="1"/>
          <ac:spMkLst>
            <pc:docMk/>
            <pc:sldMk cId="3119671077" sldId="400"/>
            <ac:spMk id="2" creationId="{4690C083-16C7-7FB6-1AD0-E865A05D8CE1}"/>
          </ac:spMkLst>
        </pc:spChg>
        <pc:spChg chg="mod ord">
          <ac:chgData name="Tom Jakobsson" userId="S::tom.jakobsson@solita.fi::c65084f7-9b68-4115-a53b-98909acc8f91" providerId="AD" clId="Web-{00000000-0000-0000-0000-000000000000}" dt="2026-09-09T09:39:26.011" v="1"/>
          <ac:spMkLst>
            <pc:docMk/>
            <pc:sldMk cId="3119671077" sldId="400"/>
            <ac:spMk id="4" creationId="{989BA3FA-65BF-F91B-5DAB-7B96AD5EF54C}"/>
          </ac:spMkLst>
        </pc:spChg>
        <pc:spChg chg="mod ord">
          <ac:chgData name="Tom Jakobsson" userId="S::tom.jakobsson@solita.fi::c65084f7-9b68-4115-a53b-98909acc8f91" providerId="AD" clId="Web-{00000000-0000-0000-0000-000000000000}" dt="2026-09-09T09:39:26.011" v="1"/>
          <ac:spMkLst>
            <pc:docMk/>
            <pc:sldMk cId="3119671077" sldId="400"/>
            <ac:spMk id="5" creationId="{F9C02155-9631-764E-55CB-9AC74D1FEFA4}"/>
          </ac:spMkLst>
        </pc:spChg>
        <pc:spChg chg="mod ord">
          <ac:chgData name="Tom Jakobsson" userId="S::tom.jakobsson@solita.fi::c65084f7-9b68-4115-a53b-98909acc8f91" providerId="AD" clId="Web-{00000000-0000-0000-0000-000000000000}" dt="2026-09-09T09:39:26.011" v="1"/>
          <ac:spMkLst>
            <pc:docMk/>
            <pc:sldMk cId="3119671077" sldId="400"/>
            <ac:spMk id="6" creationId="{9A3E5935-7F5E-6B21-A43F-FEF4C99DF745}"/>
          </ac:spMkLst>
        </pc:spChg>
        <pc:spChg chg="mod ord">
          <ac:chgData name="Tom Jakobsson" userId="S::tom.jakobsson@solita.fi::c65084f7-9b68-4115-a53b-98909acc8f91" providerId="AD" clId="Web-{00000000-0000-0000-0000-000000000000}" dt="2026-09-09T09:39:26.011" v="1"/>
          <ac:spMkLst>
            <pc:docMk/>
            <pc:sldMk cId="3119671077" sldId="400"/>
            <ac:spMk id="11" creationId="{020313AD-06B0-EDB3-1FF9-8C51966FD984}"/>
          </ac:spMkLst>
        </pc:spChg>
      </pc:sldChg>
    </pc:docChg>
  </pc:docChgLst>
  <pc:docChgLst>
    <pc:chgData name="Tom Jakobsson" userId="c65084f7-9b68-4115-a53b-98909acc8f91" providerId="ADAL" clId="{28166E55-22D8-5FF6-B0FB-1D4C4642D27C}"/>
    <pc:docChg chg="undo custSel addSld delSld modSld modMainMaster">
      <pc:chgData name="Tom Jakobsson" userId="c65084f7-9b68-4115-a53b-98909acc8f91" providerId="ADAL" clId="{28166E55-22D8-5FF6-B0FB-1D4C4642D27C}" dt="2026-09-09T09:36:20.714" v="2295"/>
      <pc:docMkLst>
        <pc:docMk/>
      </pc:docMkLst>
      <pc:sldChg chg="delSp modSp mod chgLayout">
        <pc:chgData name="Tom Jakobsson" userId="c65084f7-9b68-4115-a53b-98909acc8f91" providerId="ADAL" clId="{28166E55-22D8-5FF6-B0FB-1D4C4642D27C}" dt="2026-09-09T09:36:20.714" v="2295"/>
        <pc:sldMkLst>
          <pc:docMk/>
          <pc:sldMk cId="1532069111" sldId="321"/>
        </pc:sldMkLst>
        <pc:spChg chg="mod ord">
          <ac:chgData name="Tom Jakobsson" userId="c65084f7-9b68-4115-a53b-98909acc8f91" providerId="ADAL" clId="{28166E55-22D8-5FF6-B0FB-1D4C4642D27C}" dt="2026-09-09T09:36:20.714" v="2295"/>
          <ac:spMkLst>
            <pc:docMk/>
            <pc:sldMk cId="1532069111" sldId="321"/>
            <ac:spMk id="2" creationId="{44F769FD-57C8-BD32-6988-6E7D4C18FB0B}"/>
          </ac:spMkLst>
        </pc:spChg>
        <pc:spChg chg="mod ord">
          <ac:chgData name="Tom Jakobsson" userId="c65084f7-9b68-4115-a53b-98909acc8f91" providerId="ADAL" clId="{28166E55-22D8-5FF6-B0FB-1D4C4642D27C}" dt="2026-09-09T09:36:20.714" v="2295"/>
          <ac:spMkLst>
            <pc:docMk/>
            <pc:sldMk cId="1532069111" sldId="321"/>
            <ac:spMk id="3" creationId="{ACF9FA02-9E96-E6B3-8746-44F01F5DE007}"/>
          </ac:spMkLst>
        </pc:spChg>
      </pc:sldChg>
      <pc:sldChg chg="addSp delSp modSp mod chgLayout">
        <pc:chgData name="Tom Jakobsson" userId="c65084f7-9b68-4115-a53b-98909acc8f91" providerId="ADAL" clId="{28166E55-22D8-5FF6-B0FB-1D4C4642D27C}" dt="2026-09-09T09:36:20.714" v="2295"/>
        <pc:sldMkLst>
          <pc:docMk/>
          <pc:sldMk cId="3081904284" sldId="322"/>
        </pc:sldMkLst>
        <pc:spChg chg="mod ord">
          <ac:chgData name="Tom Jakobsson" userId="c65084f7-9b68-4115-a53b-98909acc8f91" providerId="ADAL" clId="{28166E55-22D8-5FF6-B0FB-1D4C4642D27C}" dt="2026-09-09T09:36:20.714" v="2295"/>
          <ac:spMkLst>
            <pc:docMk/>
            <pc:sldMk cId="3081904284" sldId="322"/>
            <ac:spMk id="3" creationId="{FF0A2DA2-E973-B629-51D0-46BF45F15331}"/>
          </ac:spMkLst>
        </pc:spChg>
        <pc:spChg chg="mod ord">
          <ac:chgData name="Tom Jakobsson" userId="c65084f7-9b68-4115-a53b-98909acc8f91" providerId="ADAL" clId="{28166E55-22D8-5FF6-B0FB-1D4C4642D27C}" dt="2026-09-09T09:36:20.714" v="2295"/>
          <ac:spMkLst>
            <pc:docMk/>
            <pc:sldMk cId="3081904284" sldId="322"/>
            <ac:spMk id="5" creationId="{F759C009-C26C-5478-77BA-C966810D33E1}"/>
          </ac:spMkLst>
        </pc:spChg>
        <pc:spChg chg="mod ord">
          <ac:chgData name="Tom Jakobsson" userId="c65084f7-9b68-4115-a53b-98909acc8f91" providerId="ADAL" clId="{28166E55-22D8-5FF6-B0FB-1D4C4642D27C}" dt="2026-09-09T09:36:20.714" v="2295"/>
          <ac:spMkLst>
            <pc:docMk/>
            <pc:sldMk cId="3081904284" sldId="322"/>
            <ac:spMk id="6" creationId="{3A9C31CD-1AA7-9DCD-F0A3-2E41C63C7A49}"/>
          </ac:spMkLst>
        </pc:spChg>
      </pc:sldChg>
      <pc:sldChg chg="addSp delSp modSp mod">
        <pc:chgData name="Tom Jakobsson" userId="c65084f7-9b68-4115-a53b-98909acc8f91" providerId="ADAL" clId="{28166E55-22D8-5FF6-B0FB-1D4C4642D27C}" dt="2026-09-09T09:36:20.714" v="2295"/>
        <pc:sldMkLst>
          <pc:docMk/>
          <pc:sldMk cId="710730877" sldId="323"/>
        </pc:sldMkLst>
        <pc:spChg chg="mod">
          <ac:chgData name="Tom Jakobsson" userId="c65084f7-9b68-4115-a53b-98909acc8f91" providerId="ADAL" clId="{28166E55-22D8-5FF6-B0FB-1D4C4642D27C}" dt="2026-09-09T09:36:20.714" v="2295"/>
          <ac:spMkLst>
            <pc:docMk/>
            <pc:sldMk cId="710730877" sldId="323"/>
            <ac:spMk id="2" creationId="{4690C083-16C7-7FB6-1AD0-E865A05D8CE1}"/>
          </ac:spMkLst>
        </pc:spChg>
        <pc:spChg chg="add mod">
          <ac:chgData name="Tom Jakobsson" userId="c65084f7-9b68-4115-a53b-98909acc8f91" providerId="ADAL" clId="{28166E55-22D8-5FF6-B0FB-1D4C4642D27C}" dt="2026-09-08T07:31:54.391" v="2178"/>
          <ac:spMkLst>
            <pc:docMk/>
            <pc:sldMk cId="710730877" sldId="323"/>
            <ac:spMk id="3" creationId="{2A116D66-1E50-1611-754B-8F3FDFEC996D}"/>
          </ac:spMkLst>
        </pc:spChg>
        <pc:spChg chg="mod">
          <ac:chgData name="Tom Jakobsson" userId="c65084f7-9b68-4115-a53b-98909acc8f91" providerId="ADAL" clId="{28166E55-22D8-5FF6-B0FB-1D4C4642D27C}" dt="2026-09-09T09:36:20.714" v="2295"/>
          <ac:spMkLst>
            <pc:docMk/>
            <pc:sldMk cId="710730877" sldId="323"/>
            <ac:spMk id="4" creationId="{989BA3FA-65BF-F91B-5DAB-7B96AD5EF54C}"/>
          </ac:spMkLst>
        </pc:spChg>
        <pc:spChg chg="mod">
          <ac:chgData name="Tom Jakobsson" userId="c65084f7-9b68-4115-a53b-98909acc8f91" providerId="ADAL" clId="{28166E55-22D8-5FF6-B0FB-1D4C4642D27C}" dt="2026-09-09T09:36:20.714" v="2295"/>
          <ac:spMkLst>
            <pc:docMk/>
            <pc:sldMk cId="710730877" sldId="323"/>
            <ac:spMk id="5" creationId="{F9C02155-9631-764E-55CB-9AC74D1FEFA4}"/>
          </ac:spMkLst>
        </pc:spChg>
        <pc:spChg chg="mod">
          <ac:chgData name="Tom Jakobsson" userId="c65084f7-9b68-4115-a53b-98909acc8f91" providerId="ADAL" clId="{28166E55-22D8-5FF6-B0FB-1D4C4642D27C}" dt="2026-09-09T09:36:20.714" v="2295"/>
          <ac:spMkLst>
            <pc:docMk/>
            <pc:sldMk cId="710730877" sldId="323"/>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2761550632" sldId="324"/>
        </pc:sldMkLst>
        <pc:spChg chg="mod">
          <ac:chgData name="Tom Jakobsson" userId="c65084f7-9b68-4115-a53b-98909acc8f91" providerId="ADAL" clId="{28166E55-22D8-5FF6-B0FB-1D4C4642D27C}" dt="2026-09-09T09:36:20.714" v="2295"/>
          <ac:spMkLst>
            <pc:docMk/>
            <pc:sldMk cId="2761550632" sldId="324"/>
            <ac:spMk id="2" creationId="{4690C083-16C7-7FB6-1AD0-E865A05D8CE1}"/>
          </ac:spMkLst>
        </pc:spChg>
        <pc:spChg chg="add mod">
          <ac:chgData name="Tom Jakobsson" userId="c65084f7-9b68-4115-a53b-98909acc8f91" providerId="ADAL" clId="{28166E55-22D8-5FF6-B0FB-1D4C4642D27C}" dt="2026-09-08T07:28:34.660" v="2102"/>
          <ac:spMkLst>
            <pc:docMk/>
            <pc:sldMk cId="2761550632" sldId="324"/>
            <ac:spMk id="3" creationId="{5D746C6B-4C3B-C6E0-F65D-8A8BE9735432}"/>
          </ac:spMkLst>
        </pc:spChg>
        <pc:spChg chg="mod">
          <ac:chgData name="Tom Jakobsson" userId="c65084f7-9b68-4115-a53b-98909acc8f91" providerId="ADAL" clId="{28166E55-22D8-5FF6-B0FB-1D4C4642D27C}" dt="2026-09-09T09:36:20.714" v="2295"/>
          <ac:spMkLst>
            <pc:docMk/>
            <pc:sldMk cId="2761550632" sldId="324"/>
            <ac:spMk id="4" creationId="{989BA3FA-65BF-F91B-5DAB-7B96AD5EF54C}"/>
          </ac:spMkLst>
        </pc:spChg>
        <pc:spChg chg="mod">
          <ac:chgData name="Tom Jakobsson" userId="c65084f7-9b68-4115-a53b-98909acc8f91" providerId="ADAL" clId="{28166E55-22D8-5FF6-B0FB-1D4C4642D27C}" dt="2026-09-09T09:36:20.714" v="2295"/>
          <ac:spMkLst>
            <pc:docMk/>
            <pc:sldMk cId="2761550632" sldId="324"/>
            <ac:spMk id="5" creationId="{F9C02155-9631-764E-55CB-9AC74D1FEFA4}"/>
          </ac:spMkLst>
        </pc:spChg>
        <pc:spChg chg="mod">
          <ac:chgData name="Tom Jakobsson" userId="c65084f7-9b68-4115-a53b-98909acc8f91" providerId="ADAL" clId="{28166E55-22D8-5FF6-B0FB-1D4C4642D27C}" dt="2026-09-09T09:36:20.714" v="2295"/>
          <ac:spMkLst>
            <pc:docMk/>
            <pc:sldMk cId="2761550632" sldId="324"/>
            <ac:spMk id="6" creationId="{9A3E5935-7F5E-6B21-A43F-FEF4C99DF745}"/>
          </ac:spMkLst>
        </pc:spChg>
        <pc:spChg chg="mod">
          <ac:chgData name="Tom Jakobsson" userId="c65084f7-9b68-4115-a53b-98909acc8f91" providerId="ADAL" clId="{28166E55-22D8-5FF6-B0FB-1D4C4642D27C}" dt="2026-09-09T09:36:20.714" v="2295"/>
          <ac:spMkLst>
            <pc:docMk/>
            <pc:sldMk cId="2761550632" sldId="324"/>
            <ac:spMk id="7" creationId="{90F495B4-81BD-4C5C-95E3-533ACB41BFA1}"/>
          </ac:spMkLst>
        </pc:spChg>
      </pc:sldChg>
      <pc:sldChg chg="addSp delSp modSp mod">
        <pc:chgData name="Tom Jakobsson" userId="c65084f7-9b68-4115-a53b-98909acc8f91" providerId="ADAL" clId="{28166E55-22D8-5FF6-B0FB-1D4C4642D27C}" dt="2026-09-09T09:36:20.714" v="2295"/>
        <pc:sldMkLst>
          <pc:docMk/>
          <pc:sldMk cId="3751106861" sldId="326"/>
        </pc:sldMkLst>
        <pc:spChg chg="mod">
          <ac:chgData name="Tom Jakobsson" userId="c65084f7-9b68-4115-a53b-98909acc8f91" providerId="ADAL" clId="{28166E55-22D8-5FF6-B0FB-1D4C4642D27C}" dt="2026-09-09T09:36:20.714" v="2295"/>
          <ac:spMkLst>
            <pc:docMk/>
            <pc:sldMk cId="3751106861" sldId="326"/>
            <ac:spMk id="2" creationId="{4690C083-16C7-7FB6-1AD0-E865A05D8CE1}"/>
          </ac:spMkLst>
        </pc:spChg>
        <pc:spChg chg="mod">
          <ac:chgData name="Tom Jakobsson" userId="c65084f7-9b68-4115-a53b-98909acc8f91" providerId="ADAL" clId="{28166E55-22D8-5FF6-B0FB-1D4C4642D27C}" dt="2026-09-09T09:36:20.714" v="2295"/>
          <ac:spMkLst>
            <pc:docMk/>
            <pc:sldMk cId="3751106861" sldId="326"/>
            <ac:spMk id="4" creationId="{989BA3FA-65BF-F91B-5DAB-7B96AD5EF54C}"/>
          </ac:spMkLst>
        </pc:spChg>
        <pc:spChg chg="mod">
          <ac:chgData name="Tom Jakobsson" userId="c65084f7-9b68-4115-a53b-98909acc8f91" providerId="ADAL" clId="{28166E55-22D8-5FF6-B0FB-1D4C4642D27C}" dt="2026-09-09T09:36:20.714" v="2295"/>
          <ac:spMkLst>
            <pc:docMk/>
            <pc:sldMk cId="3751106861" sldId="326"/>
            <ac:spMk id="5" creationId="{F9C02155-9631-764E-55CB-9AC74D1FEFA4}"/>
          </ac:spMkLst>
        </pc:spChg>
        <pc:spChg chg="mod">
          <ac:chgData name="Tom Jakobsson" userId="c65084f7-9b68-4115-a53b-98909acc8f91" providerId="ADAL" clId="{28166E55-22D8-5FF6-B0FB-1D4C4642D27C}" dt="2026-09-09T09:36:20.714" v="2295"/>
          <ac:spMkLst>
            <pc:docMk/>
            <pc:sldMk cId="3751106861" sldId="326"/>
            <ac:spMk id="6" creationId="{9A3E5935-7F5E-6B21-A43F-FEF4C99DF745}"/>
          </ac:spMkLst>
        </pc:spChg>
        <pc:spChg chg="add mod">
          <ac:chgData name="Tom Jakobsson" userId="c65084f7-9b68-4115-a53b-98909acc8f91" providerId="ADAL" clId="{28166E55-22D8-5FF6-B0FB-1D4C4642D27C}" dt="2026-09-08T07:30:31.504" v="2146"/>
          <ac:spMkLst>
            <pc:docMk/>
            <pc:sldMk cId="3751106861" sldId="326"/>
            <ac:spMk id="7" creationId="{EB9A1CF4-7842-A303-C409-A757592631BC}"/>
          </ac:spMkLst>
        </pc:spChg>
      </pc:sldChg>
      <pc:sldChg chg="addSp delSp modSp mod">
        <pc:chgData name="Tom Jakobsson" userId="c65084f7-9b68-4115-a53b-98909acc8f91" providerId="ADAL" clId="{28166E55-22D8-5FF6-B0FB-1D4C4642D27C}" dt="2026-09-09T09:36:20.714" v="2295"/>
        <pc:sldMkLst>
          <pc:docMk/>
          <pc:sldMk cId="2668622518" sldId="328"/>
        </pc:sldMkLst>
        <pc:spChg chg="mod">
          <ac:chgData name="Tom Jakobsson" userId="c65084f7-9b68-4115-a53b-98909acc8f91" providerId="ADAL" clId="{28166E55-22D8-5FF6-B0FB-1D4C4642D27C}" dt="2026-09-09T09:36:20.714" v="2295"/>
          <ac:spMkLst>
            <pc:docMk/>
            <pc:sldMk cId="2668622518" sldId="328"/>
            <ac:spMk id="2" creationId="{83F33A12-8EC8-7B86-CD73-2CAAD2D14BE7}"/>
          </ac:spMkLst>
        </pc:spChg>
        <pc:spChg chg="mod">
          <ac:chgData name="Tom Jakobsson" userId="c65084f7-9b68-4115-a53b-98909acc8f91" providerId="ADAL" clId="{28166E55-22D8-5FF6-B0FB-1D4C4642D27C}" dt="2026-09-09T09:36:20.714" v="2295"/>
          <ac:spMkLst>
            <pc:docMk/>
            <pc:sldMk cId="2668622518" sldId="328"/>
            <ac:spMk id="3" creationId="{59DAB669-8224-FFD4-A40B-1937A0244C2A}"/>
          </ac:spMkLst>
        </pc:spChg>
        <pc:spChg chg="mod">
          <ac:chgData name="Tom Jakobsson" userId="c65084f7-9b68-4115-a53b-98909acc8f91" providerId="ADAL" clId="{28166E55-22D8-5FF6-B0FB-1D4C4642D27C}" dt="2026-09-09T09:36:20.714" v="2295"/>
          <ac:spMkLst>
            <pc:docMk/>
            <pc:sldMk cId="2668622518" sldId="328"/>
            <ac:spMk id="4" creationId="{D430C641-46D6-FBA6-6738-3432FEB7C114}"/>
          </ac:spMkLst>
        </pc:spChg>
        <pc:spChg chg="add mod">
          <ac:chgData name="Tom Jakobsson" userId="c65084f7-9b68-4115-a53b-98909acc8f91" providerId="ADAL" clId="{28166E55-22D8-5FF6-B0FB-1D4C4642D27C}" dt="2026-09-08T07:28:52.518" v="2110"/>
          <ac:spMkLst>
            <pc:docMk/>
            <pc:sldMk cId="2668622518" sldId="328"/>
            <ac:spMk id="9" creationId="{F068E00F-0E95-E764-0F18-8DC383410486}"/>
          </ac:spMkLst>
        </pc:spChg>
      </pc:sldChg>
      <pc:sldChg chg="addSp delSp modSp mod chgLayout">
        <pc:chgData name="Tom Jakobsson" userId="c65084f7-9b68-4115-a53b-98909acc8f91" providerId="ADAL" clId="{28166E55-22D8-5FF6-B0FB-1D4C4642D27C}" dt="2026-09-09T09:36:20.714" v="2295"/>
        <pc:sldMkLst>
          <pc:docMk/>
          <pc:sldMk cId="3861442232" sldId="329"/>
        </pc:sldMkLst>
        <pc:spChg chg="mod ord">
          <ac:chgData name="Tom Jakobsson" userId="c65084f7-9b68-4115-a53b-98909acc8f91" providerId="ADAL" clId="{28166E55-22D8-5FF6-B0FB-1D4C4642D27C}" dt="2026-09-09T09:36:20.714" v="2295"/>
          <ac:spMkLst>
            <pc:docMk/>
            <pc:sldMk cId="3861442232" sldId="329"/>
            <ac:spMk id="3" creationId="{FF0A2DA2-E973-B629-51D0-46BF45F15331}"/>
          </ac:spMkLst>
        </pc:spChg>
        <pc:spChg chg="mod ord">
          <ac:chgData name="Tom Jakobsson" userId="c65084f7-9b68-4115-a53b-98909acc8f91" providerId="ADAL" clId="{28166E55-22D8-5FF6-B0FB-1D4C4642D27C}" dt="2026-09-09T09:36:20.714" v="2295"/>
          <ac:spMkLst>
            <pc:docMk/>
            <pc:sldMk cId="3861442232" sldId="329"/>
            <ac:spMk id="5" creationId="{F759C009-C26C-5478-77BA-C966810D33E1}"/>
          </ac:spMkLst>
        </pc:spChg>
        <pc:spChg chg="mod ord">
          <ac:chgData name="Tom Jakobsson" userId="c65084f7-9b68-4115-a53b-98909acc8f91" providerId="ADAL" clId="{28166E55-22D8-5FF6-B0FB-1D4C4642D27C}" dt="2026-09-09T09:36:20.714" v="2295"/>
          <ac:spMkLst>
            <pc:docMk/>
            <pc:sldMk cId="3861442232" sldId="329"/>
            <ac:spMk id="6" creationId="{3A9C31CD-1AA7-9DCD-F0A3-2E41C63C7A49}"/>
          </ac:spMkLst>
        </pc:spChg>
      </pc:sldChg>
      <pc:sldChg chg="addSp delSp modSp mod">
        <pc:chgData name="Tom Jakobsson" userId="c65084f7-9b68-4115-a53b-98909acc8f91" providerId="ADAL" clId="{28166E55-22D8-5FF6-B0FB-1D4C4642D27C}" dt="2026-09-09T09:36:20.714" v="2295"/>
        <pc:sldMkLst>
          <pc:docMk/>
          <pc:sldMk cId="3124028445" sldId="332"/>
        </pc:sldMkLst>
        <pc:spChg chg="mod">
          <ac:chgData name="Tom Jakobsson" userId="c65084f7-9b68-4115-a53b-98909acc8f91" providerId="ADAL" clId="{28166E55-22D8-5FF6-B0FB-1D4C4642D27C}" dt="2026-09-09T09:36:20.714" v="2295"/>
          <ac:spMkLst>
            <pc:docMk/>
            <pc:sldMk cId="3124028445" sldId="332"/>
            <ac:spMk id="2" creationId="{5CBEB9AC-5877-64DD-615D-299CDF4A24EB}"/>
          </ac:spMkLst>
        </pc:spChg>
        <pc:spChg chg="mod">
          <ac:chgData name="Tom Jakobsson" userId="c65084f7-9b68-4115-a53b-98909acc8f91" providerId="ADAL" clId="{28166E55-22D8-5FF6-B0FB-1D4C4642D27C}" dt="2026-09-09T09:36:20.714" v="2295"/>
          <ac:spMkLst>
            <pc:docMk/>
            <pc:sldMk cId="3124028445" sldId="332"/>
            <ac:spMk id="3" creationId="{35CC375B-A473-D27C-9A27-D1E502138922}"/>
          </ac:spMkLst>
        </pc:spChg>
        <pc:spChg chg="mod">
          <ac:chgData name="Tom Jakobsson" userId="c65084f7-9b68-4115-a53b-98909acc8f91" providerId="ADAL" clId="{28166E55-22D8-5FF6-B0FB-1D4C4642D27C}" dt="2026-09-09T09:36:20.714" v="2295"/>
          <ac:spMkLst>
            <pc:docMk/>
            <pc:sldMk cId="3124028445" sldId="332"/>
            <ac:spMk id="4" creationId="{9B5276D1-C45C-54E9-6BD0-E99F6C5F899D}"/>
          </ac:spMkLst>
        </pc:spChg>
        <pc:spChg chg="mod">
          <ac:chgData name="Tom Jakobsson" userId="c65084f7-9b68-4115-a53b-98909acc8f91" providerId="ADAL" clId="{28166E55-22D8-5FF6-B0FB-1D4C4642D27C}" dt="2026-09-09T09:36:20.714" v="2295"/>
          <ac:spMkLst>
            <pc:docMk/>
            <pc:sldMk cId="3124028445" sldId="332"/>
            <ac:spMk id="5" creationId="{58B3B7A5-A236-CF61-0FDE-244E7298C189}"/>
          </ac:spMkLst>
        </pc:spChg>
        <pc:spChg chg="add mod">
          <ac:chgData name="Tom Jakobsson" userId="c65084f7-9b68-4115-a53b-98909acc8f91" providerId="ADAL" clId="{28166E55-22D8-5FF6-B0FB-1D4C4642D27C}" dt="2026-09-08T07:29:26.817" v="2124" actId="20577"/>
          <ac:spMkLst>
            <pc:docMk/>
            <pc:sldMk cId="3124028445" sldId="332"/>
            <ac:spMk id="7" creationId="{B2F14B07-B762-3470-D73F-FAF21006874B}"/>
          </ac:spMkLst>
        </pc:spChg>
      </pc:sldChg>
      <pc:sldChg chg="addSp delSp modSp mod">
        <pc:chgData name="Tom Jakobsson" userId="c65084f7-9b68-4115-a53b-98909acc8f91" providerId="ADAL" clId="{28166E55-22D8-5FF6-B0FB-1D4C4642D27C}" dt="2026-09-09T09:36:20.714" v="2295"/>
        <pc:sldMkLst>
          <pc:docMk/>
          <pc:sldMk cId="2320238750" sldId="333"/>
        </pc:sldMkLst>
        <pc:spChg chg="mod">
          <ac:chgData name="Tom Jakobsson" userId="c65084f7-9b68-4115-a53b-98909acc8f91" providerId="ADAL" clId="{28166E55-22D8-5FF6-B0FB-1D4C4642D27C}" dt="2026-09-09T09:36:20.714" v="2295"/>
          <ac:spMkLst>
            <pc:docMk/>
            <pc:sldMk cId="2320238750" sldId="333"/>
            <ac:spMk id="2" creationId="{5CBEB9AC-5877-64DD-615D-299CDF4A24EB}"/>
          </ac:spMkLst>
        </pc:spChg>
        <pc:spChg chg="mod">
          <ac:chgData name="Tom Jakobsson" userId="c65084f7-9b68-4115-a53b-98909acc8f91" providerId="ADAL" clId="{28166E55-22D8-5FF6-B0FB-1D4C4642D27C}" dt="2026-09-09T09:36:20.714" v="2295"/>
          <ac:spMkLst>
            <pc:docMk/>
            <pc:sldMk cId="2320238750" sldId="333"/>
            <ac:spMk id="3" creationId="{35CC375B-A473-D27C-9A27-D1E502138922}"/>
          </ac:spMkLst>
        </pc:spChg>
        <pc:spChg chg="mod">
          <ac:chgData name="Tom Jakobsson" userId="c65084f7-9b68-4115-a53b-98909acc8f91" providerId="ADAL" clId="{28166E55-22D8-5FF6-B0FB-1D4C4642D27C}" dt="2026-09-09T09:36:20.714" v="2295"/>
          <ac:spMkLst>
            <pc:docMk/>
            <pc:sldMk cId="2320238750" sldId="333"/>
            <ac:spMk id="4" creationId="{9B5276D1-C45C-54E9-6BD0-E99F6C5F899D}"/>
          </ac:spMkLst>
        </pc:spChg>
        <pc:spChg chg="mod">
          <ac:chgData name="Tom Jakobsson" userId="c65084f7-9b68-4115-a53b-98909acc8f91" providerId="ADAL" clId="{28166E55-22D8-5FF6-B0FB-1D4C4642D27C}" dt="2026-09-09T09:36:20.714" v="2295"/>
          <ac:spMkLst>
            <pc:docMk/>
            <pc:sldMk cId="2320238750" sldId="333"/>
            <ac:spMk id="5" creationId="{58B3B7A5-A236-CF61-0FDE-244E7298C189}"/>
          </ac:spMkLst>
        </pc:spChg>
        <pc:spChg chg="add mod">
          <ac:chgData name="Tom Jakobsson" userId="c65084f7-9b68-4115-a53b-98909acc8f91" providerId="ADAL" clId="{28166E55-22D8-5FF6-B0FB-1D4C4642D27C}" dt="2026-09-08T07:29:35.264" v="2127"/>
          <ac:spMkLst>
            <pc:docMk/>
            <pc:sldMk cId="2320238750" sldId="333"/>
            <ac:spMk id="8" creationId="{77415D0E-310B-D1A6-8F1B-C2C9D3C8B83E}"/>
          </ac:spMkLst>
        </pc:spChg>
      </pc:sldChg>
      <pc:sldChg chg="addSp delSp modSp mod">
        <pc:chgData name="Tom Jakobsson" userId="c65084f7-9b68-4115-a53b-98909acc8f91" providerId="ADAL" clId="{28166E55-22D8-5FF6-B0FB-1D4C4642D27C}" dt="2026-09-09T09:36:20.714" v="2295"/>
        <pc:sldMkLst>
          <pc:docMk/>
          <pc:sldMk cId="3973038028" sldId="334"/>
        </pc:sldMkLst>
        <pc:spChg chg="mod">
          <ac:chgData name="Tom Jakobsson" userId="c65084f7-9b68-4115-a53b-98909acc8f91" providerId="ADAL" clId="{28166E55-22D8-5FF6-B0FB-1D4C4642D27C}" dt="2026-09-09T09:36:20.714" v="2295"/>
          <ac:spMkLst>
            <pc:docMk/>
            <pc:sldMk cId="3973038028" sldId="334"/>
            <ac:spMk id="2" creationId="{5CBEB9AC-5877-64DD-615D-299CDF4A24EB}"/>
          </ac:spMkLst>
        </pc:spChg>
        <pc:spChg chg="mod">
          <ac:chgData name="Tom Jakobsson" userId="c65084f7-9b68-4115-a53b-98909acc8f91" providerId="ADAL" clId="{28166E55-22D8-5FF6-B0FB-1D4C4642D27C}" dt="2026-09-09T09:36:20.714" v="2295"/>
          <ac:spMkLst>
            <pc:docMk/>
            <pc:sldMk cId="3973038028" sldId="334"/>
            <ac:spMk id="4" creationId="{9B5276D1-C45C-54E9-6BD0-E99F6C5F899D}"/>
          </ac:spMkLst>
        </pc:spChg>
        <pc:spChg chg="mod">
          <ac:chgData name="Tom Jakobsson" userId="c65084f7-9b68-4115-a53b-98909acc8f91" providerId="ADAL" clId="{28166E55-22D8-5FF6-B0FB-1D4C4642D27C}" dt="2026-09-09T09:36:20.714" v="2295"/>
          <ac:spMkLst>
            <pc:docMk/>
            <pc:sldMk cId="3973038028" sldId="334"/>
            <ac:spMk id="5" creationId="{58B3B7A5-A236-CF61-0FDE-244E7298C189}"/>
          </ac:spMkLst>
        </pc:spChg>
        <pc:spChg chg="add mod">
          <ac:chgData name="Tom Jakobsson" userId="c65084f7-9b68-4115-a53b-98909acc8f91" providerId="ADAL" clId="{28166E55-22D8-5FF6-B0FB-1D4C4642D27C}" dt="2026-09-08T07:29:37.227" v="2128"/>
          <ac:spMkLst>
            <pc:docMk/>
            <pc:sldMk cId="3973038028" sldId="334"/>
            <ac:spMk id="6" creationId="{B09C4DAE-F2FA-8700-59B1-AE4FB20EC870}"/>
          </ac:spMkLst>
        </pc:spChg>
      </pc:sldChg>
      <pc:sldChg chg="addSp delSp modSp mod">
        <pc:chgData name="Tom Jakobsson" userId="c65084f7-9b68-4115-a53b-98909acc8f91" providerId="ADAL" clId="{28166E55-22D8-5FF6-B0FB-1D4C4642D27C}" dt="2026-09-09T09:36:20.714" v="2295"/>
        <pc:sldMkLst>
          <pc:docMk/>
          <pc:sldMk cId="1853284037" sldId="335"/>
        </pc:sldMkLst>
        <pc:spChg chg="mod">
          <ac:chgData name="Tom Jakobsson" userId="c65084f7-9b68-4115-a53b-98909acc8f91" providerId="ADAL" clId="{28166E55-22D8-5FF6-B0FB-1D4C4642D27C}" dt="2026-09-09T09:36:20.714" v="2295"/>
          <ac:spMkLst>
            <pc:docMk/>
            <pc:sldMk cId="1853284037" sldId="335"/>
            <ac:spMk id="2" creationId="{5CBEB9AC-5877-64DD-615D-299CDF4A24EB}"/>
          </ac:spMkLst>
        </pc:spChg>
        <pc:spChg chg="mod">
          <ac:chgData name="Tom Jakobsson" userId="c65084f7-9b68-4115-a53b-98909acc8f91" providerId="ADAL" clId="{28166E55-22D8-5FF6-B0FB-1D4C4642D27C}" dt="2026-09-09T09:36:20.714" v="2295"/>
          <ac:spMkLst>
            <pc:docMk/>
            <pc:sldMk cId="1853284037" sldId="335"/>
            <ac:spMk id="3" creationId="{35CC375B-A473-D27C-9A27-D1E502138922}"/>
          </ac:spMkLst>
        </pc:spChg>
        <pc:spChg chg="mod">
          <ac:chgData name="Tom Jakobsson" userId="c65084f7-9b68-4115-a53b-98909acc8f91" providerId="ADAL" clId="{28166E55-22D8-5FF6-B0FB-1D4C4642D27C}" dt="2026-09-09T09:36:20.714" v="2295"/>
          <ac:spMkLst>
            <pc:docMk/>
            <pc:sldMk cId="1853284037" sldId="335"/>
            <ac:spMk id="4" creationId="{9B5276D1-C45C-54E9-6BD0-E99F6C5F899D}"/>
          </ac:spMkLst>
        </pc:spChg>
        <pc:spChg chg="mod">
          <ac:chgData name="Tom Jakobsson" userId="c65084f7-9b68-4115-a53b-98909acc8f91" providerId="ADAL" clId="{28166E55-22D8-5FF6-B0FB-1D4C4642D27C}" dt="2026-09-09T09:36:20.714" v="2295"/>
          <ac:spMkLst>
            <pc:docMk/>
            <pc:sldMk cId="1853284037" sldId="335"/>
            <ac:spMk id="5" creationId="{58B3B7A5-A236-CF61-0FDE-244E7298C189}"/>
          </ac:spMkLst>
        </pc:spChg>
        <pc:spChg chg="add mod">
          <ac:chgData name="Tom Jakobsson" userId="c65084f7-9b68-4115-a53b-98909acc8f91" providerId="ADAL" clId="{28166E55-22D8-5FF6-B0FB-1D4C4642D27C}" dt="2026-09-08T07:29:43.266" v="2130"/>
          <ac:spMkLst>
            <pc:docMk/>
            <pc:sldMk cId="1853284037" sldId="335"/>
            <ac:spMk id="6" creationId="{D3754DFD-F730-D0BA-D1E4-2CF8E99C4C2F}"/>
          </ac:spMkLst>
        </pc:spChg>
      </pc:sldChg>
      <pc:sldChg chg="addSp delSp modSp mod">
        <pc:chgData name="Tom Jakobsson" userId="c65084f7-9b68-4115-a53b-98909acc8f91" providerId="ADAL" clId="{28166E55-22D8-5FF6-B0FB-1D4C4642D27C}" dt="2026-09-09T09:36:20.714" v="2295"/>
        <pc:sldMkLst>
          <pc:docMk/>
          <pc:sldMk cId="3856213875" sldId="336"/>
        </pc:sldMkLst>
        <pc:spChg chg="mod">
          <ac:chgData name="Tom Jakobsson" userId="c65084f7-9b68-4115-a53b-98909acc8f91" providerId="ADAL" clId="{28166E55-22D8-5FF6-B0FB-1D4C4642D27C}" dt="2026-09-09T09:36:20.714" v="2295"/>
          <ac:spMkLst>
            <pc:docMk/>
            <pc:sldMk cId="3856213875" sldId="336"/>
            <ac:spMk id="2" creationId="{5CBEB9AC-5877-64DD-615D-299CDF4A24EB}"/>
          </ac:spMkLst>
        </pc:spChg>
        <pc:spChg chg="mod">
          <ac:chgData name="Tom Jakobsson" userId="c65084f7-9b68-4115-a53b-98909acc8f91" providerId="ADAL" clId="{28166E55-22D8-5FF6-B0FB-1D4C4642D27C}" dt="2026-09-09T09:36:20.714" v="2295"/>
          <ac:spMkLst>
            <pc:docMk/>
            <pc:sldMk cId="3856213875" sldId="336"/>
            <ac:spMk id="3" creationId="{35CC375B-A473-D27C-9A27-D1E502138922}"/>
          </ac:spMkLst>
        </pc:spChg>
        <pc:spChg chg="mod">
          <ac:chgData name="Tom Jakobsson" userId="c65084f7-9b68-4115-a53b-98909acc8f91" providerId="ADAL" clId="{28166E55-22D8-5FF6-B0FB-1D4C4642D27C}" dt="2026-09-09T09:36:20.714" v="2295"/>
          <ac:spMkLst>
            <pc:docMk/>
            <pc:sldMk cId="3856213875" sldId="336"/>
            <ac:spMk id="4" creationId="{9B5276D1-C45C-54E9-6BD0-E99F6C5F899D}"/>
          </ac:spMkLst>
        </pc:spChg>
        <pc:spChg chg="mod">
          <ac:chgData name="Tom Jakobsson" userId="c65084f7-9b68-4115-a53b-98909acc8f91" providerId="ADAL" clId="{28166E55-22D8-5FF6-B0FB-1D4C4642D27C}" dt="2026-09-09T09:36:20.714" v="2295"/>
          <ac:spMkLst>
            <pc:docMk/>
            <pc:sldMk cId="3856213875" sldId="336"/>
            <ac:spMk id="5" creationId="{58B3B7A5-A236-CF61-0FDE-244E7298C189}"/>
          </ac:spMkLst>
        </pc:spChg>
        <pc:spChg chg="add mod">
          <ac:chgData name="Tom Jakobsson" userId="c65084f7-9b68-4115-a53b-98909acc8f91" providerId="ADAL" clId="{28166E55-22D8-5FF6-B0FB-1D4C4642D27C}" dt="2026-09-08T07:29:19.147" v="2121"/>
          <ac:spMkLst>
            <pc:docMk/>
            <pc:sldMk cId="3856213875" sldId="336"/>
            <ac:spMk id="8" creationId="{202B1805-B280-F8E7-0F80-68A19C17D033}"/>
          </ac:spMkLst>
        </pc:spChg>
      </pc:sldChg>
      <pc:sldChg chg="addSp delSp modSp mod chgLayout">
        <pc:chgData name="Tom Jakobsson" userId="c65084f7-9b68-4115-a53b-98909acc8f91" providerId="ADAL" clId="{28166E55-22D8-5FF6-B0FB-1D4C4642D27C}" dt="2026-09-09T09:36:20.714" v="2295"/>
        <pc:sldMkLst>
          <pc:docMk/>
          <pc:sldMk cId="1323903829" sldId="337"/>
        </pc:sldMkLst>
        <pc:spChg chg="mod ord">
          <ac:chgData name="Tom Jakobsson" userId="c65084f7-9b68-4115-a53b-98909acc8f91" providerId="ADAL" clId="{28166E55-22D8-5FF6-B0FB-1D4C4642D27C}" dt="2026-09-09T09:36:20.714" v="2295"/>
          <ac:spMkLst>
            <pc:docMk/>
            <pc:sldMk cId="1323903829" sldId="337"/>
            <ac:spMk id="3" creationId="{FF0A2DA2-E973-B629-51D0-46BF45F15331}"/>
          </ac:spMkLst>
        </pc:spChg>
        <pc:spChg chg="mod ord">
          <ac:chgData name="Tom Jakobsson" userId="c65084f7-9b68-4115-a53b-98909acc8f91" providerId="ADAL" clId="{28166E55-22D8-5FF6-B0FB-1D4C4642D27C}" dt="2026-09-09T09:36:20.714" v="2295"/>
          <ac:spMkLst>
            <pc:docMk/>
            <pc:sldMk cId="1323903829" sldId="337"/>
            <ac:spMk id="5" creationId="{F759C009-C26C-5478-77BA-C966810D33E1}"/>
          </ac:spMkLst>
        </pc:spChg>
        <pc:spChg chg="mod ord">
          <ac:chgData name="Tom Jakobsson" userId="c65084f7-9b68-4115-a53b-98909acc8f91" providerId="ADAL" clId="{28166E55-22D8-5FF6-B0FB-1D4C4642D27C}" dt="2026-09-09T09:36:20.714" v="2295"/>
          <ac:spMkLst>
            <pc:docMk/>
            <pc:sldMk cId="1323903829" sldId="337"/>
            <ac:spMk id="6" creationId="{3A9C31CD-1AA7-9DCD-F0A3-2E41C63C7A49}"/>
          </ac:spMkLst>
        </pc:spChg>
      </pc:sldChg>
      <pc:sldChg chg="addSp delSp modSp mod">
        <pc:chgData name="Tom Jakobsson" userId="c65084f7-9b68-4115-a53b-98909acc8f91" providerId="ADAL" clId="{28166E55-22D8-5FF6-B0FB-1D4C4642D27C}" dt="2026-09-09T09:36:20.714" v="2295"/>
        <pc:sldMkLst>
          <pc:docMk/>
          <pc:sldMk cId="761673130" sldId="339"/>
        </pc:sldMkLst>
        <pc:spChg chg="mod">
          <ac:chgData name="Tom Jakobsson" userId="c65084f7-9b68-4115-a53b-98909acc8f91" providerId="ADAL" clId="{28166E55-22D8-5FF6-B0FB-1D4C4642D27C}" dt="2026-09-09T09:36:20.714" v="2295"/>
          <ac:spMkLst>
            <pc:docMk/>
            <pc:sldMk cId="761673130" sldId="339"/>
            <ac:spMk id="2" creationId="{4690C083-16C7-7FB6-1AD0-E865A05D8CE1}"/>
          </ac:spMkLst>
        </pc:spChg>
        <pc:spChg chg="add mod">
          <ac:chgData name="Tom Jakobsson" userId="c65084f7-9b68-4115-a53b-98909acc8f91" providerId="ADAL" clId="{28166E55-22D8-5FF6-B0FB-1D4C4642D27C}" dt="2026-09-08T07:28:43.355" v="2106"/>
          <ac:spMkLst>
            <pc:docMk/>
            <pc:sldMk cId="761673130" sldId="339"/>
            <ac:spMk id="3" creationId="{F75470AC-D7D5-6DFB-E463-A3E45634FB71}"/>
          </ac:spMkLst>
        </pc:spChg>
        <pc:spChg chg="mod">
          <ac:chgData name="Tom Jakobsson" userId="c65084f7-9b68-4115-a53b-98909acc8f91" providerId="ADAL" clId="{28166E55-22D8-5FF6-B0FB-1D4C4642D27C}" dt="2026-09-09T09:36:20.714" v="2295"/>
          <ac:spMkLst>
            <pc:docMk/>
            <pc:sldMk cId="761673130" sldId="339"/>
            <ac:spMk id="4" creationId="{989BA3FA-65BF-F91B-5DAB-7B96AD5EF54C}"/>
          </ac:spMkLst>
        </pc:spChg>
        <pc:spChg chg="mod">
          <ac:chgData name="Tom Jakobsson" userId="c65084f7-9b68-4115-a53b-98909acc8f91" providerId="ADAL" clId="{28166E55-22D8-5FF6-B0FB-1D4C4642D27C}" dt="2026-09-09T09:36:20.714" v="2295"/>
          <ac:spMkLst>
            <pc:docMk/>
            <pc:sldMk cId="761673130" sldId="339"/>
            <ac:spMk id="5" creationId="{F9C02155-9631-764E-55CB-9AC74D1FEFA4}"/>
          </ac:spMkLst>
        </pc:spChg>
        <pc:spChg chg="mod">
          <ac:chgData name="Tom Jakobsson" userId="c65084f7-9b68-4115-a53b-98909acc8f91" providerId="ADAL" clId="{28166E55-22D8-5FF6-B0FB-1D4C4642D27C}" dt="2026-09-09T09:36:20.714" v="2295"/>
          <ac:spMkLst>
            <pc:docMk/>
            <pc:sldMk cId="761673130" sldId="339"/>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1839059074" sldId="340"/>
        </pc:sldMkLst>
        <pc:spChg chg="mod">
          <ac:chgData name="Tom Jakobsson" userId="c65084f7-9b68-4115-a53b-98909acc8f91" providerId="ADAL" clId="{28166E55-22D8-5FF6-B0FB-1D4C4642D27C}" dt="2026-09-09T09:36:20.714" v="2295"/>
          <ac:spMkLst>
            <pc:docMk/>
            <pc:sldMk cId="1839059074" sldId="340"/>
            <ac:spMk id="2" creationId="{4690C083-16C7-7FB6-1AD0-E865A05D8CE1}"/>
          </ac:spMkLst>
        </pc:spChg>
        <pc:spChg chg="add mod">
          <ac:chgData name="Tom Jakobsson" userId="c65084f7-9b68-4115-a53b-98909acc8f91" providerId="ADAL" clId="{28166E55-22D8-5FF6-B0FB-1D4C4642D27C}" dt="2026-09-08T07:30:03.616" v="2136"/>
          <ac:spMkLst>
            <pc:docMk/>
            <pc:sldMk cId="1839059074" sldId="340"/>
            <ac:spMk id="3" creationId="{7E2162B0-AAB3-6DAF-5DE6-0CB4DDBE9E62}"/>
          </ac:spMkLst>
        </pc:spChg>
        <pc:spChg chg="mod">
          <ac:chgData name="Tom Jakobsson" userId="c65084f7-9b68-4115-a53b-98909acc8f91" providerId="ADAL" clId="{28166E55-22D8-5FF6-B0FB-1D4C4642D27C}" dt="2026-09-09T09:36:20.714" v="2295"/>
          <ac:spMkLst>
            <pc:docMk/>
            <pc:sldMk cId="1839059074" sldId="340"/>
            <ac:spMk id="4" creationId="{989BA3FA-65BF-F91B-5DAB-7B96AD5EF54C}"/>
          </ac:spMkLst>
        </pc:spChg>
        <pc:spChg chg="mod">
          <ac:chgData name="Tom Jakobsson" userId="c65084f7-9b68-4115-a53b-98909acc8f91" providerId="ADAL" clId="{28166E55-22D8-5FF6-B0FB-1D4C4642D27C}" dt="2026-09-09T09:36:20.714" v="2295"/>
          <ac:spMkLst>
            <pc:docMk/>
            <pc:sldMk cId="1839059074" sldId="340"/>
            <ac:spMk id="5" creationId="{F9C02155-9631-764E-55CB-9AC74D1FEFA4}"/>
          </ac:spMkLst>
        </pc:spChg>
        <pc:spChg chg="mod">
          <ac:chgData name="Tom Jakobsson" userId="c65084f7-9b68-4115-a53b-98909acc8f91" providerId="ADAL" clId="{28166E55-22D8-5FF6-B0FB-1D4C4642D27C}" dt="2026-09-09T09:36:20.714" v="2295"/>
          <ac:spMkLst>
            <pc:docMk/>
            <pc:sldMk cId="1839059074" sldId="340"/>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1266154503" sldId="341"/>
        </pc:sldMkLst>
        <pc:spChg chg="mod">
          <ac:chgData name="Tom Jakobsson" userId="c65084f7-9b68-4115-a53b-98909acc8f91" providerId="ADAL" clId="{28166E55-22D8-5FF6-B0FB-1D4C4642D27C}" dt="2026-09-09T09:36:20.714" v="2295"/>
          <ac:spMkLst>
            <pc:docMk/>
            <pc:sldMk cId="1266154503" sldId="341"/>
            <ac:spMk id="2" creationId="{4690C083-16C7-7FB6-1AD0-E865A05D8CE1}"/>
          </ac:spMkLst>
        </pc:spChg>
        <pc:spChg chg="add mod">
          <ac:chgData name="Tom Jakobsson" userId="c65084f7-9b68-4115-a53b-98909acc8f91" providerId="ADAL" clId="{28166E55-22D8-5FF6-B0FB-1D4C4642D27C}" dt="2026-09-08T07:30:08.995" v="2138"/>
          <ac:spMkLst>
            <pc:docMk/>
            <pc:sldMk cId="1266154503" sldId="341"/>
            <ac:spMk id="3" creationId="{37017598-176A-E6C9-CB0D-90A60409CCAF}"/>
          </ac:spMkLst>
        </pc:spChg>
        <pc:spChg chg="mod">
          <ac:chgData name="Tom Jakobsson" userId="c65084f7-9b68-4115-a53b-98909acc8f91" providerId="ADAL" clId="{28166E55-22D8-5FF6-B0FB-1D4C4642D27C}" dt="2026-09-09T09:36:20.714" v="2295"/>
          <ac:spMkLst>
            <pc:docMk/>
            <pc:sldMk cId="1266154503" sldId="341"/>
            <ac:spMk id="4" creationId="{989BA3FA-65BF-F91B-5DAB-7B96AD5EF54C}"/>
          </ac:spMkLst>
        </pc:spChg>
        <pc:spChg chg="mod">
          <ac:chgData name="Tom Jakobsson" userId="c65084f7-9b68-4115-a53b-98909acc8f91" providerId="ADAL" clId="{28166E55-22D8-5FF6-B0FB-1D4C4642D27C}" dt="2026-09-09T09:36:20.714" v="2295"/>
          <ac:spMkLst>
            <pc:docMk/>
            <pc:sldMk cId="1266154503" sldId="341"/>
            <ac:spMk id="5" creationId="{F9C02155-9631-764E-55CB-9AC74D1FEFA4}"/>
          </ac:spMkLst>
        </pc:spChg>
        <pc:spChg chg="mod">
          <ac:chgData name="Tom Jakobsson" userId="c65084f7-9b68-4115-a53b-98909acc8f91" providerId="ADAL" clId="{28166E55-22D8-5FF6-B0FB-1D4C4642D27C}" dt="2026-09-09T09:36:20.714" v="2295"/>
          <ac:spMkLst>
            <pc:docMk/>
            <pc:sldMk cId="1266154503" sldId="341"/>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4135061770" sldId="342"/>
        </pc:sldMkLst>
        <pc:spChg chg="mod">
          <ac:chgData name="Tom Jakobsson" userId="c65084f7-9b68-4115-a53b-98909acc8f91" providerId="ADAL" clId="{28166E55-22D8-5FF6-B0FB-1D4C4642D27C}" dt="2026-09-09T09:36:20.714" v="2295"/>
          <ac:spMkLst>
            <pc:docMk/>
            <pc:sldMk cId="4135061770" sldId="342"/>
            <ac:spMk id="2" creationId="{4690C083-16C7-7FB6-1AD0-E865A05D8CE1}"/>
          </ac:spMkLst>
        </pc:spChg>
        <pc:spChg chg="add mod">
          <ac:chgData name="Tom Jakobsson" userId="c65084f7-9b68-4115-a53b-98909acc8f91" providerId="ADAL" clId="{28166E55-22D8-5FF6-B0FB-1D4C4642D27C}" dt="2026-09-08T07:30:14.588" v="2140"/>
          <ac:spMkLst>
            <pc:docMk/>
            <pc:sldMk cId="4135061770" sldId="342"/>
            <ac:spMk id="3" creationId="{15359C6C-E05F-81EE-4CE8-F8903404A605}"/>
          </ac:spMkLst>
        </pc:spChg>
        <pc:spChg chg="mod">
          <ac:chgData name="Tom Jakobsson" userId="c65084f7-9b68-4115-a53b-98909acc8f91" providerId="ADAL" clId="{28166E55-22D8-5FF6-B0FB-1D4C4642D27C}" dt="2026-09-09T09:36:20.714" v="2295"/>
          <ac:spMkLst>
            <pc:docMk/>
            <pc:sldMk cId="4135061770" sldId="342"/>
            <ac:spMk id="4" creationId="{989BA3FA-65BF-F91B-5DAB-7B96AD5EF54C}"/>
          </ac:spMkLst>
        </pc:spChg>
        <pc:spChg chg="mod">
          <ac:chgData name="Tom Jakobsson" userId="c65084f7-9b68-4115-a53b-98909acc8f91" providerId="ADAL" clId="{28166E55-22D8-5FF6-B0FB-1D4C4642D27C}" dt="2026-09-09T09:36:20.714" v="2295"/>
          <ac:spMkLst>
            <pc:docMk/>
            <pc:sldMk cId="4135061770" sldId="342"/>
            <ac:spMk id="5" creationId="{F9C02155-9631-764E-55CB-9AC74D1FEFA4}"/>
          </ac:spMkLst>
        </pc:spChg>
        <pc:spChg chg="mod">
          <ac:chgData name="Tom Jakobsson" userId="c65084f7-9b68-4115-a53b-98909acc8f91" providerId="ADAL" clId="{28166E55-22D8-5FF6-B0FB-1D4C4642D27C}" dt="2026-09-09T09:36:20.714" v="2295"/>
          <ac:spMkLst>
            <pc:docMk/>
            <pc:sldMk cId="4135061770" sldId="342"/>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3436996248" sldId="343"/>
        </pc:sldMkLst>
        <pc:spChg chg="mod">
          <ac:chgData name="Tom Jakobsson" userId="c65084f7-9b68-4115-a53b-98909acc8f91" providerId="ADAL" clId="{28166E55-22D8-5FF6-B0FB-1D4C4642D27C}" dt="2026-09-09T09:36:20.714" v="2295"/>
          <ac:spMkLst>
            <pc:docMk/>
            <pc:sldMk cId="3436996248" sldId="343"/>
            <ac:spMk id="2" creationId="{4690C083-16C7-7FB6-1AD0-E865A05D8CE1}"/>
          </ac:spMkLst>
        </pc:spChg>
        <pc:spChg chg="add mod">
          <ac:chgData name="Tom Jakobsson" userId="c65084f7-9b68-4115-a53b-98909acc8f91" providerId="ADAL" clId="{28166E55-22D8-5FF6-B0FB-1D4C4642D27C}" dt="2026-09-08T07:30:20.057" v="2142"/>
          <ac:spMkLst>
            <pc:docMk/>
            <pc:sldMk cId="3436996248" sldId="343"/>
            <ac:spMk id="3" creationId="{1EDD2B92-EE28-BCD9-6A52-3DD37AAFC39D}"/>
          </ac:spMkLst>
        </pc:spChg>
        <pc:spChg chg="mod">
          <ac:chgData name="Tom Jakobsson" userId="c65084f7-9b68-4115-a53b-98909acc8f91" providerId="ADAL" clId="{28166E55-22D8-5FF6-B0FB-1D4C4642D27C}" dt="2026-09-09T09:36:20.714" v="2295"/>
          <ac:spMkLst>
            <pc:docMk/>
            <pc:sldMk cId="3436996248" sldId="343"/>
            <ac:spMk id="4" creationId="{989BA3FA-65BF-F91B-5DAB-7B96AD5EF54C}"/>
          </ac:spMkLst>
        </pc:spChg>
        <pc:spChg chg="mod">
          <ac:chgData name="Tom Jakobsson" userId="c65084f7-9b68-4115-a53b-98909acc8f91" providerId="ADAL" clId="{28166E55-22D8-5FF6-B0FB-1D4C4642D27C}" dt="2026-09-09T09:36:20.714" v="2295"/>
          <ac:spMkLst>
            <pc:docMk/>
            <pc:sldMk cId="3436996248" sldId="343"/>
            <ac:spMk id="5" creationId="{F9C02155-9631-764E-55CB-9AC74D1FEFA4}"/>
          </ac:spMkLst>
        </pc:spChg>
        <pc:spChg chg="mod">
          <ac:chgData name="Tom Jakobsson" userId="c65084f7-9b68-4115-a53b-98909acc8f91" providerId="ADAL" clId="{28166E55-22D8-5FF6-B0FB-1D4C4642D27C}" dt="2026-09-09T09:36:20.714" v="2295"/>
          <ac:spMkLst>
            <pc:docMk/>
            <pc:sldMk cId="3436996248" sldId="343"/>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2214962783" sldId="344"/>
        </pc:sldMkLst>
        <pc:spChg chg="mod">
          <ac:chgData name="Tom Jakobsson" userId="c65084f7-9b68-4115-a53b-98909acc8f91" providerId="ADAL" clId="{28166E55-22D8-5FF6-B0FB-1D4C4642D27C}" dt="2026-09-09T09:36:20.714" v="2295"/>
          <ac:spMkLst>
            <pc:docMk/>
            <pc:sldMk cId="2214962783" sldId="344"/>
            <ac:spMk id="2" creationId="{4690C083-16C7-7FB6-1AD0-E865A05D8CE1}"/>
          </ac:spMkLst>
        </pc:spChg>
        <pc:spChg chg="add mod">
          <ac:chgData name="Tom Jakobsson" userId="c65084f7-9b68-4115-a53b-98909acc8f91" providerId="ADAL" clId="{28166E55-22D8-5FF6-B0FB-1D4C4642D27C}" dt="2026-09-08T07:30:25.323" v="2144"/>
          <ac:spMkLst>
            <pc:docMk/>
            <pc:sldMk cId="2214962783" sldId="344"/>
            <ac:spMk id="3" creationId="{F01A10EB-6C7D-66E5-CC6B-35D89EB55199}"/>
          </ac:spMkLst>
        </pc:spChg>
        <pc:spChg chg="mod">
          <ac:chgData name="Tom Jakobsson" userId="c65084f7-9b68-4115-a53b-98909acc8f91" providerId="ADAL" clId="{28166E55-22D8-5FF6-B0FB-1D4C4642D27C}" dt="2026-09-09T09:36:20.714" v="2295"/>
          <ac:spMkLst>
            <pc:docMk/>
            <pc:sldMk cId="2214962783" sldId="344"/>
            <ac:spMk id="4" creationId="{989BA3FA-65BF-F91B-5DAB-7B96AD5EF54C}"/>
          </ac:spMkLst>
        </pc:spChg>
        <pc:spChg chg="mod">
          <ac:chgData name="Tom Jakobsson" userId="c65084f7-9b68-4115-a53b-98909acc8f91" providerId="ADAL" clId="{28166E55-22D8-5FF6-B0FB-1D4C4642D27C}" dt="2026-09-09T09:36:20.714" v="2295"/>
          <ac:spMkLst>
            <pc:docMk/>
            <pc:sldMk cId="2214962783" sldId="344"/>
            <ac:spMk id="5" creationId="{F9C02155-9631-764E-55CB-9AC74D1FEFA4}"/>
          </ac:spMkLst>
        </pc:spChg>
        <pc:spChg chg="mod">
          <ac:chgData name="Tom Jakobsson" userId="c65084f7-9b68-4115-a53b-98909acc8f91" providerId="ADAL" clId="{28166E55-22D8-5FF6-B0FB-1D4C4642D27C}" dt="2026-09-09T09:36:20.714" v="2295"/>
          <ac:spMkLst>
            <pc:docMk/>
            <pc:sldMk cId="2214962783" sldId="344"/>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880818694" sldId="345"/>
        </pc:sldMkLst>
        <pc:spChg chg="mod">
          <ac:chgData name="Tom Jakobsson" userId="c65084f7-9b68-4115-a53b-98909acc8f91" providerId="ADAL" clId="{28166E55-22D8-5FF6-B0FB-1D4C4642D27C}" dt="2026-09-09T09:36:20.714" v="2295"/>
          <ac:spMkLst>
            <pc:docMk/>
            <pc:sldMk cId="880818694" sldId="345"/>
            <ac:spMk id="2" creationId="{5CBEB9AC-5877-64DD-615D-299CDF4A24EB}"/>
          </ac:spMkLst>
        </pc:spChg>
        <pc:spChg chg="mod">
          <ac:chgData name="Tom Jakobsson" userId="c65084f7-9b68-4115-a53b-98909acc8f91" providerId="ADAL" clId="{28166E55-22D8-5FF6-B0FB-1D4C4642D27C}" dt="2026-09-09T09:36:20.714" v="2295"/>
          <ac:spMkLst>
            <pc:docMk/>
            <pc:sldMk cId="880818694" sldId="345"/>
            <ac:spMk id="4" creationId="{9B5276D1-C45C-54E9-6BD0-E99F6C5F899D}"/>
          </ac:spMkLst>
        </pc:spChg>
        <pc:spChg chg="mod">
          <ac:chgData name="Tom Jakobsson" userId="c65084f7-9b68-4115-a53b-98909acc8f91" providerId="ADAL" clId="{28166E55-22D8-5FF6-B0FB-1D4C4642D27C}" dt="2026-09-09T09:36:20.714" v="2295"/>
          <ac:spMkLst>
            <pc:docMk/>
            <pc:sldMk cId="880818694" sldId="345"/>
            <ac:spMk id="5" creationId="{58B3B7A5-A236-CF61-0FDE-244E7298C189}"/>
          </ac:spMkLst>
        </pc:spChg>
        <pc:spChg chg="add mod">
          <ac:chgData name="Tom Jakobsson" userId="c65084f7-9b68-4115-a53b-98909acc8f91" providerId="ADAL" clId="{28166E55-22D8-5FF6-B0FB-1D4C4642D27C}" dt="2026-09-08T07:30:36.162" v="2148"/>
          <ac:spMkLst>
            <pc:docMk/>
            <pc:sldMk cId="880818694" sldId="345"/>
            <ac:spMk id="6" creationId="{B29E02EC-D39B-61A8-10A5-D34E205FF035}"/>
          </ac:spMkLst>
        </pc:spChg>
      </pc:sldChg>
      <pc:sldChg chg="addSp delSp modSp mod chgLayout">
        <pc:chgData name="Tom Jakobsson" userId="c65084f7-9b68-4115-a53b-98909acc8f91" providerId="ADAL" clId="{28166E55-22D8-5FF6-B0FB-1D4C4642D27C}" dt="2026-09-09T09:36:20.714" v="2295"/>
        <pc:sldMkLst>
          <pc:docMk/>
          <pc:sldMk cId="1858758392" sldId="346"/>
        </pc:sldMkLst>
        <pc:spChg chg="mod ord">
          <ac:chgData name="Tom Jakobsson" userId="c65084f7-9b68-4115-a53b-98909acc8f91" providerId="ADAL" clId="{28166E55-22D8-5FF6-B0FB-1D4C4642D27C}" dt="2026-09-09T09:36:20.714" v="2295"/>
          <ac:spMkLst>
            <pc:docMk/>
            <pc:sldMk cId="1858758392" sldId="346"/>
            <ac:spMk id="3" creationId="{FF0A2DA2-E973-B629-51D0-46BF45F15331}"/>
          </ac:spMkLst>
        </pc:spChg>
        <pc:spChg chg="mod ord">
          <ac:chgData name="Tom Jakobsson" userId="c65084f7-9b68-4115-a53b-98909acc8f91" providerId="ADAL" clId="{28166E55-22D8-5FF6-B0FB-1D4C4642D27C}" dt="2026-09-09T09:36:20.714" v="2295"/>
          <ac:spMkLst>
            <pc:docMk/>
            <pc:sldMk cId="1858758392" sldId="346"/>
            <ac:spMk id="5" creationId="{F759C009-C26C-5478-77BA-C966810D33E1}"/>
          </ac:spMkLst>
        </pc:spChg>
        <pc:spChg chg="mod ord">
          <ac:chgData name="Tom Jakobsson" userId="c65084f7-9b68-4115-a53b-98909acc8f91" providerId="ADAL" clId="{28166E55-22D8-5FF6-B0FB-1D4C4642D27C}" dt="2026-09-09T09:36:20.714" v="2295"/>
          <ac:spMkLst>
            <pc:docMk/>
            <pc:sldMk cId="1858758392" sldId="346"/>
            <ac:spMk id="6" creationId="{3A9C31CD-1AA7-9DCD-F0A3-2E41C63C7A49}"/>
          </ac:spMkLst>
        </pc:spChg>
      </pc:sldChg>
      <pc:sldChg chg="addSp delSp modSp mod">
        <pc:chgData name="Tom Jakobsson" userId="c65084f7-9b68-4115-a53b-98909acc8f91" providerId="ADAL" clId="{28166E55-22D8-5FF6-B0FB-1D4C4642D27C}" dt="2026-09-09T09:36:20.714" v="2295"/>
        <pc:sldMkLst>
          <pc:docMk/>
          <pc:sldMk cId="4220934893" sldId="349"/>
        </pc:sldMkLst>
        <pc:spChg chg="mod">
          <ac:chgData name="Tom Jakobsson" userId="c65084f7-9b68-4115-a53b-98909acc8f91" providerId="ADAL" clId="{28166E55-22D8-5FF6-B0FB-1D4C4642D27C}" dt="2026-09-09T09:36:20.714" v="2295"/>
          <ac:spMkLst>
            <pc:docMk/>
            <pc:sldMk cId="4220934893" sldId="349"/>
            <ac:spMk id="2" creationId="{5CBEB9AC-5877-64DD-615D-299CDF4A24EB}"/>
          </ac:spMkLst>
        </pc:spChg>
        <pc:spChg chg="mod">
          <ac:chgData name="Tom Jakobsson" userId="c65084f7-9b68-4115-a53b-98909acc8f91" providerId="ADAL" clId="{28166E55-22D8-5FF6-B0FB-1D4C4642D27C}" dt="2026-09-09T09:36:20.714" v="2295"/>
          <ac:spMkLst>
            <pc:docMk/>
            <pc:sldMk cId="4220934893" sldId="349"/>
            <ac:spMk id="3" creationId="{35CC375B-A473-D27C-9A27-D1E502138922}"/>
          </ac:spMkLst>
        </pc:spChg>
        <pc:spChg chg="mod">
          <ac:chgData name="Tom Jakobsson" userId="c65084f7-9b68-4115-a53b-98909acc8f91" providerId="ADAL" clId="{28166E55-22D8-5FF6-B0FB-1D4C4642D27C}" dt="2026-09-09T09:36:20.714" v="2295"/>
          <ac:spMkLst>
            <pc:docMk/>
            <pc:sldMk cId="4220934893" sldId="349"/>
            <ac:spMk id="4" creationId="{9B5276D1-C45C-54E9-6BD0-E99F6C5F899D}"/>
          </ac:spMkLst>
        </pc:spChg>
        <pc:spChg chg="mod">
          <ac:chgData name="Tom Jakobsson" userId="c65084f7-9b68-4115-a53b-98909acc8f91" providerId="ADAL" clId="{28166E55-22D8-5FF6-B0FB-1D4C4642D27C}" dt="2026-09-09T09:36:20.714" v="2295"/>
          <ac:spMkLst>
            <pc:docMk/>
            <pc:sldMk cId="4220934893" sldId="349"/>
            <ac:spMk id="5" creationId="{58B3B7A5-A236-CF61-0FDE-244E7298C189}"/>
          </ac:spMkLst>
        </pc:spChg>
        <pc:spChg chg="mod">
          <ac:chgData name="Tom Jakobsson" userId="c65084f7-9b68-4115-a53b-98909acc8f91" providerId="ADAL" clId="{28166E55-22D8-5FF6-B0FB-1D4C4642D27C}" dt="2026-09-09T09:36:20.714" v="2295"/>
          <ac:spMkLst>
            <pc:docMk/>
            <pc:sldMk cId="4220934893" sldId="349"/>
            <ac:spMk id="7" creationId="{E66C6B2C-84C7-CEDB-DC48-B9F47952D41B}"/>
          </ac:spMkLst>
        </pc:spChg>
        <pc:spChg chg="add mod">
          <ac:chgData name="Tom Jakobsson" userId="c65084f7-9b68-4115-a53b-98909acc8f91" providerId="ADAL" clId="{28166E55-22D8-5FF6-B0FB-1D4C4642D27C}" dt="2026-09-08T07:29:54.171" v="2134" actId="20577"/>
          <ac:spMkLst>
            <pc:docMk/>
            <pc:sldMk cId="4220934893" sldId="349"/>
            <ac:spMk id="9" creationId="{7EC49858-0FCC-2F9A-A017-9FBE9712ED37}"/>
          </ac:spMkLst>
        </pc:spChg>
      </pc:sldChg>
      <pc:sldChg chg="addSp delSp modSp mod">
        <pc:chgData name="Tom Jakobsson" userId="c65084f7-9b68-4115-a53b-98909acc8f91" providerId="ADAL" clId="{28166E55-22D8-5FF6-B0FB-1D4C4642D27C}" dt="2026-09-09T09:36:20.714" v="2295"/>
        <pc:sldMkLst>
          <pc:docMk/>
          <pc:sldMk cId="4157510821" sldId="350"/>
        </pc:sldMkLst>
        <pc:spChg chg="mod">
          <ac:chgData name="Tom Jakobsson" userId="c65084f7-9b68-4115-a53b-98909acc8f91" providerId="ADAL" clId="{28166E55-22D8-5FF6-B0FB-1D4C4642D27C}" dt="2026-09-09T09:36:20.714" v="2295"/>
          <ac:spMkLst>
            <pc:docMk/>
            <pc:sldMk cId="4157510821" sldId="350"/>
            <ac:spMk id="2" creationId="{5CBEB9AC-5877-64DD-615D-299CDF4A24EB}"/>
          </ac:spMkLst>
        </pc:spChg>
        <pc:spChg chg="mod">
          <ac:chgData name="Tom Jakobsson" userId="c65084f7-9b68-4115-a53b-98909acc8f91" providerId="ADAL" clId="{28166E55-22D8-5FF6-B0FB-1D4C4642D27C}" dt="2026-09-09T09:36:20.714" v="2295"/>
          <ac:spMkLst>
            <pc:docMk/>
            <pc:sldMk cId="4157510821" sldId="350"/>
            <ac:spMk id="3" creationId="{35CC375B-A473-D27C-9A27-D1E502138922}"/>
          </ac:spMkLst>
        </pc:spChg>
        <pc:spChg chg="mod">
          <ac:chgData name="Tom Jakobsson" userId="c65084f7-9b68-4115-a53b-98909acc8f91" providerId="ADAL" clId="{28166E55-22D8-5FF6-B0FB-1D4C4642D27C}" dt="2026-09-09T09:36:20.714" v="2295"/>
          <ac:spMkLst>
            <pc:docMk/>
            <pc:sldMk cId="4157510821" sldId="350"/>
            <ac:spMk id="4" creationId="{9B5276D1-C45C-54E9-6BD0-E99F6C5F899D}"/>
          </ac:spMkLst>
        </pc:spChg>
        <pc:spChg chg="mod">
          <ac:chgData name="Tom Jakobsson" userId="c65084f7-9b68-4115-a53b-98909acc8f91" providerId="ADAL" clId="{28166E55-22D8-5FF6-B0FB-1D4C4642D27C}" dt="2026-09-09T09:36:20.714" v="2295"/>
          <ac:spMkLst>
            <pc:docMk/>
            <pc:sldMk cId="4157510821" sldId="350"/>
            <ac:spMk id="5" creationId="{58B3B7A5-A236-CF61-0FDE-244E7298C189}"/>
          </ac:spMkLst>
        </pc:spChg>
        <pc:spChg chg="add mod">
          <ac:chgData name="Tom Jakobsson" userId="c65084f7-9b68-4115-a53b-98909acc8f91" providerId="ADAL" clId="{28166E55-22D8-5FF6-B0FB-1D4C4642D27C}" dt="2026-09-08T07:30:48.199" v="2152" actId="20577"/>
          <ac:spMkLst>
            <pc:docMk/>
            <pc:sldMk cId="4157510821" sldId="350"/>
            <ac:spMk id="6" creationId="{7F90DDFF-0BF6-9718-33ED-3621CBB397ED}"/>
          </ac:spMkLst>
        </pc:spChg>
      </pc:sldChg>
      <pc:sldChg chg="addSp delSp modSp mod">
        <pc:chgData name="Tom Jakobsson" userId="c65084f7-9b68-4115-a53b-98909acc8f91" providerId="ADAL" clId="{28166E55-22D8-5FF6-B0FB-1D4C4642D27C}" dt="2026-09-09T09:36:20.714" v="2295"/>
        <pc:sldMkLst>
          <pc:docMk/>
          <pc:sldMk cId="2061795041" sldId="351"/>
        </pc:sldMkLst>
        <pc:spChg chg="mod">
          <ac:chgData name="Tom Jakobsson" userId="c65084f7-9b68-4115-a53b-98909acc8f91" providerId="ADAL" clId="{28166E55-22D8-5FF6-B0FB-1D4C4642D27C}" dt="2026-09-09T09:36:20.714" v="2295"/>
          <ac:spMkLst>
            <pc:docMk/>
            <pc:sldMk cId="2061795041" sldId="351"/>
            <ac:spMk id="2" creationId="{5CBEB9AC-5877-64DD-615D-299CDF4A24EB}"/>
          </ac:spMkLst>
        </pc:spChg>
        <pc:spChg chg="mod">
          <ac:chgData name="Tom Jakobsson" userId="c65084f7-9b68-4115-a53b-98909acc8f91" providerId="ADAL" clId="{28166E55-22D8-5FF6-B0FB-1D4C4642D27C}" dt="2026-09-09T09:36:20.714" v="2295"/>
          <ac:spMkLst>
            <pc:docMk/>
            <pc:sldMk cId="2061795041" sldId="351"/>
            <ac:spMk id="4" creationId="{9B5276D1-C45C-54E9-6BD0-E99F6C5F899D}"/>
          </ac:spMkLst>
        </pc:spChg>
        <pc:spChg chg="mod">
          <ac:chgData name="Tom Jakobsson" userId="c65084f7-9b68-4115-a53b-98909acc8f91" providerId="ADAL" clId="{28166E55-22D8-5FF6-B0FB-1D4C4642D27C}" dt="2026-09-09T09:36:20.714" v="2295"/>
          <ac:spMkLst>
            <pc:docMk/>
            <pc:sldMk cId="2061795041" sldId="351"/>
            <ac:spMk id="5" creationId="{58B3B7A5-A236-CF61-0FDE-244E7298C189}"/>
          </ac:spMkLst>
        </pc:spChg>
        <pc:spChg chg="add mod">
          <ac:chgData name="Tom Jakobsson" userId="c65084f7-9b68-4115-a53b-98909acc8f91" providerId="ADAL" clId="{28166E55-22D8-5FF6-B0FB-1D4C4642D27C}" dt="2026-09-08T07:31:03.984" v="2156"/>
          <ac:spMkLst>
            <pc:docMk/>
            <pc:sldMk cId="2061795041" sldId="351"/>
            <ac:spMk id="9" creationId="{D7B864EB-5659-FAAE-FA63-3C489DD03E10}"/>
          </ac:spMkLst>
        </pc:spChg>
      </pc:sldChg>
      <pc:sldChg chg="addSp delSp modSp mod">
        <pc:chgData name="Tom Jakobsson" userId="c65084f7-9b68-4115-a53b-98909acc8f91" providerId="ADAL" clId="{28166E55-22D8-5FF6-B0FB-1D4C4642D27C}" dt="2026-09-09T09:36:20.714" v="2295"/>
        <pc:sldMkLst>
          <pc:docMk/>
          <pc:sldMk cId="593128545" sldId="352"/>
        </pc:sldMkLst>
        <pc:spChg chg="mod">
          <ac:chgData name="Tom Jakobsson" userId="c65084f7-9b68-4115-a53b-98909acc8f91" providerId="ADAL" clId="{28166E55-22D8-5FF6-B0FB-1D4C4642D27C}" dt="2026-09-09T09:36:20.714" v="2295"/>
          <ac:spMkLst>
            <pc:docMk/>
            <pc:sldMk cId="593128545" sldId="352"/>
            <ac:spMk id="2" creationId="{5CBEB9AC-5877-64DD-615D-299CDF4A24EB}"/>
          </ac:spMkLst>
        </pc:spChg>
        <pc:spChg chg="mod">
          <ac:chgData name="Tom Jakobsson" userId="c65084f7-9b68-4115-a53b-98909acc8f91" providerId="ADAL" clId="{28166E55-22D8-5FF6-B0FB-1D4C4642D27C}" dt="2026-09-09T09:36:20.714" v="2295"/>
          <ac:spMkLst>
            <pc:docMk/>
            <pc:sldMk cId="593128545" sldId="352"/>
            <ac:spMk id="3" creationId="{35CC375B-A473-D27C-9A27-D1E502138922}"/>
          </ac:spMkLst>
        </pc:spChg>
        <pc:spChg chg="mod">
          <ac:chgData name="Tom Jakobsson" userId="c65084f7-9b68-4115-a53b-98909acc8f91" providerId="ADAL" clId="{28166E55-22D8-5FF6-B0FB-1D4C4642D27C}" dt="2026-09-09T09:36:20.714" v="2295"/>
          <ac:spMkLst>
            <pc:docMk/>
            <pc:sldMk cId="593128545" sldId="352"/>
            <ac:spMk id="4" creationId="{9B5276D1-C45C-54E9-6BD0-E99F6C5F899D}"/>
          </ac:spMkLst>
        </pc:spChg>
        <pc:spChg chg="mod">
          <ac:chgData name="Tom Jakobsson" userId="c65084f7-9b68-4115-a53b-98909acc8f91" providerId="ADAL" clId="{28166E55-22D8-5FF6-B0FB-1D4C4642D27C}" dt="2026-09-09T09:36:20.714" v="2295"/>
          <ac:spMkLst>
            <pc:docMk/>
            <pc:sldMk cId="593128545" sldId="352"/>
            <ac:spMk id="5" creationId="{58B3B7A5-A236-CF61-0FDE-244E7298C189}"/>
          </ac:spMkLst>
        </pc:spChg>
        <pc:spChg chg="mod">
          <ac:chgData name="Tom Jakobsson" userId="c65084f7-9b68-4115-a53b-98909acc8f91" providerId="ADAL" clId="{28166E55-22D8-5FF6-B0FB-1D4C4642D27C}" dt="2026-09-09T09:36:20.714" v="2295"/>
          <ac:spMkLst>
            <pc:docMk/>
            <pc:sldMk cId="593128545" sldId="352"/>
            <ac:spMk id="7" creationId="{E66C6B2C-84C7-CEDB-DC48-B9F47952D41B}"/>
          </ac:spMkLst>
        </pc:spChg>
        <pc:spChg chg="add mod">
          <ac:chgData name="Tom Jakobsson" userId="c65084f7-9b68-4115-a53b-98909acc8f91" providerId="ADAL" clId="{28166E55-22D8-5FF6-B0FB-1D4C4642D27C}" dt="2026-09-08T07:31:08.995" v="2158"/>
          <ac:spMkLst>
            <pc:docMk/>
            <pc:sldMk cId="593128545" sldId="352"/>
            <ac:spMk id="9" creationId="{88B89644-C7A0-8E35-566F-CFF1145D1A51}"/>
          </ac:spMkLst>
        </pc:spChg>
      </pc:sldChg>
      <pc:sldChg chg="addSp delSp modSp mod">
        <pc:chgData name="Tom Jakobsson" userId="c65084f7-9b68-4115-a53b-98909acc8f91" providerId="ADAL" clId="{28166E55-22D8-5FF6-B0FB-1D4C4642D27C}" dt="2026-09-09T09:36:20.714" v="2295"/>
        <pc:sldMkLst>
          <pc:docMk/>
          <pc:sldMk cId="2599700402" sldId="353"/>
        </pc:sldMkLst>
        <pc:spChg chg="mod">
          <ac:chgData name="Tom Jakobsson" userId="c65084f7-9b68-4115-a53b-98909acc8f91" providerId="ADAL" clId="{28166E55-22D8-5FF6-B0FB-1D4C4642D27C}" dt="2026-09-09T09:36:20.714" v="2295"/>
          <ac:spMkLst>
            <pc:docMk/>
            <pc:sldMk cId="2599700402" sldId="353"/>
            <ac:spMk id="2" creationId="{5CBEB9AC-5877-64DD-615D-299CDF4A24EB}"/>
          </ac:spMkLst>
        </pc:spChg>
        <pc:spChg chg="add mod">
          <ac:chgData name="Tom Jakobsson" userId="c65084f7-9b68-4115-a53b-98909acc8f91" providerId="ADAL" clId="{28166E55-22D8-5FF6-B0FB-1D4C4642D27C}" dt="2026-09-08T07:31:23.030" v="2164"/>
          <ac:spMkLst>
            <pc:docMk/>
            <pc:sldMk cId="2599700402" sldId="353"/>
            <ac:spMk id="3" creationId="{8BF767F5-F11B-3B5B-986B-8FD2337874CA}"/>
          </ac:spMkLst>
        </pc:spChg>
        <pc:spChg chg="mod">
          <ac:chgData name="Tom Jakobsson" userId="c65084f7-9b68-4115-a53b-98909acc8f91" providerId="ADAL" clId="{28166E55-22D8-5FF6-B0FB-1D4C4642D27C}" dt="2026-09-09T09:36:20.714" v="2295"/>
          <ac:spMkLst>
            <pc:docMk/>
            <pc:sldMk cId="2599700402" sldId="353"/>
            <ac:spMk id="4" creationId="{9B5276D1-C45C-54E9-6BD0-E99F6C5F899D}"/>
          </ac:spMkLst>
        </pc:spChg>
        <pc:spChg chg="mod">
          <ac:chgData name="Tom Jakobsson" userId="c65084f7-9b68-4115-a53b-98909acc8f91" providerId="ADAL" clId="{28166E55-22D8-5FF6-B0FB-1D4C4642D27C}" dt="2026-09-09T09:36:20.714" v="2295"/>
          <ac:spMkLst>
            <pc:docMk/>
            <pc:sldMk cId="2599700402" sldId="353"/>
            <ac:spMk id="5" creationId="{58B3B7A5-A236-CF61-0FDE-244E7298C189}"/>
          </ac:spMkLst>
        </pc:spChg>
      </pc:sldChg>
      <pc:sldChg chg="addSp delSp modSp mod">
        <pc:chgData name="Tom Jakobsson" userId="c65084f7-9b68-4115-a53b-98909acc8f91" providerId="ADAL" clId="{28166E55-22D8-5FF6-B0FB-1D4C4642D27C}" dt="2026-09-09T09:36:20.714" v="2295"/>
        <pc:sldMkLst>
          <pc:docMk/>
          <pc:sldMk cId="2956339678" sldId="354"/>
        </pc:sldMkLst>
        <pc:spChg chg="mod">
          <ac:chgData name="Tom Jakobsson" userId="c65084f7-9b68-4115-a53b-98909acc8f91" providerId="ADAL" clId="{28166E55-22D8-5FF6-B0FB-1D4C4642D27C}" dt="2026-09-09T09:36:20.714" v="2295"/>
          <ac:spMkLst>
            <pc:docMk/>
            <pc:sldMk cId="2956339678" sldId="354"/>
            <ac:spMk id="2" creationId="{5CBEB9AC-5877-64DD-615D-299CDF4A24EB}"/>
          </ac:spMkLst>
        </pc:spChg>
        <pc:spChg chg="mod">
          <ac:chgData name="Tom Jakobsson" userId="c65084f7-9b68-4115-a53b-98909acc8f91" providerId="ADAL" clId="{28166E55-22D8-5FF6-B0FB-1D4C4642D27C}" dt="2026-09-09T09:36:20.714" v="2295"/>
          <ac:spMkLst>
            <pc:docMk/>
            <pc:sldMk cId="2956339678" sldId="354"/>
            <ac:spMk id="3" creationId="{35CC375B-A473-D27C-9A27-D1E502138922}"/>
          </ac:spMkLst>
        </pc:spChg>
        <pc:spChg chg="mod">
          <ac:chgData name="Tom Jakobsson" userId="c65084f7-9b68-4115-a53b-98909acc8f91" providerId="ADAL" clId="{28166E55-22D8-5FF6-B0FB-1D4C4642D27C}" dt="2026-09-09T09:36:20.714" v="2295"/>
          <ac:spMkLst>
            <pc:docMk/>
            <pc:sldMk cId="2956339678" sldId="354"/>
            <ac:spMk id="4" creationId="{9B5276D1-C45C-54E9-6BD0-E99F6C5F899D}"/>
          </ac:spMkLst>
        </pc:spChg>
        <pc:spChg chg="mod">
          <ac:chgData name="Tom Jakobsson" userId="c65084f7-9b68-4115-a53b-98909acc8f91" providerId="ADAL" clId="{28166E55-22D8-5FF6-B0FB-1D4C4642D27C}" dt="2026-09-09T09:36:20.714" v="2295"/>
          <ac:spMkLst>
            <pc:docMk/>
            <pc:sldMk cId="2956339678" sldId="354"/>
            <ac:spMk id="5" creationId="{58B3B7A5-A236-CF61-0FDE-244E7298C189}"/>
          </ac:spMkLst>
        </pc:spChg>
        <pc:spChg chg="add mod">
          <ac:chgData name="Tom Jakobsson" userId="c65084f7-9b68-4115-a53b-98909acc8f91" providerId="ADAL" clId="{28166E55-22D8-5FF6-B0FB-1D4C4642D27C}" dt="2026-09-08T07:31:14.262" v="2160"/>
          <ac:spMkLst>
            <pc:docMk/>
            <pc:sldMk cId="2956339678" sldId="354"/>
            <ac:spMk id="8" creationId="{D57D79E2-9C4E-BC76-24CE-0658160442BE}"/>
          </ac:spMkLst>
        </pc:spChg>
      </pc:sldChg>
      <pc:sldChg chg="addSp delSp modSp mod">
        <pc:chgData name="Tom Jakobsson" userId="c65084f7-9b68-4115-a53b-98909acc8f91" providerId="ADAL" clId="{28166E55-22D8-5FF6-B0FB-1D4C4642D27C}" dt="2026-09-09T09:36:20.714" v="2295"/>
        <pc:sldMkLst>
          <pc:docMk/>
          <pc:sldMk cId="2423864210" sldId="355"/>
        </pc:sldMkLst>
        <pc:spChg chg="mod">
          <ac:chgData name="Tom Jakobsson" userId="c65084f7-9b68-4115-a53b-98909acc8f91" providerId="ADAL" clId="{28166E55-22D8-5FF6-B0FB-1D4C4642D27C}" dt="2026-09-09T09:36:20.714" v="2295"/>
          <ac:spMkLst>
            <pc:docMk/>
            <pc:sldMk cId="2423864210" sldId="355"/>
            <ac:spMk id="2" creationId="{5CBEB9AC-5877-64DD-615D-299CDF4A24EB}"/>
          </ac:spMkLst>
        </pc:spChg>
        <pc:spChg chg="mod">
          <ac:chgData name="Tom Jakobsson" userId="c65084f7-9b68-4115-a53b-98909acc8f91" providerId="ADAL" clId="{28166E55-22D8-5FF6-B0FB-1D4C4642D27C}" dt="2026-09-09T09:36:20.714" v="2295"/>
          <ac:spMkLst>
            <pc:docMk/>
            <pc:sldMk cId="2423864210" sldId="355"/>
            <ac:spMk id="4" creationId="{9B5276D1-C45C-54E9-6BD0-E99F6C5F899D}"/>
          </ac:spMkLst>
        </pc:spChg>
        <pc:spChg chg="mod">
          <ac:chgData name="Tom Jakobsson" userId="c65084f7-9b68-4115-a53b-98909acc8f91" providerId="ADAL" clId="{28166E55-22D8-5FF6-B0FB-1D4C4642D27C}" dt="2026-09-09T09:36:20.714" v="2295"/>
          <ac:spMkLst>
            <pc:docMk/>
            <pc:sldMk cId="2423864210" sldId="355"/>
            <ac:spMk id="5" creationId="{58B3B7A5-A236-CF61-0FDE-244E7298C189}"/>
          </ac:spMkLst>
        </pc:spChg>
        <pc:spChg chg="add mod">
          <ac:chgData name="Tom Jakobsson" userId="c65084f7-9b68-4115-a53b-98909acc8f91" providerId="ADAL" clId="{28166E55-22D8-5FF6-B0FB-1D4C4642D27C}" dt="2026-09-08T07:31:19.152" v="2162"/>
          <ac:spMkLst>
            <pc:docMk/>
            <pc:sldMk cId="2423864210" sldId="355"/>
            <ac:spMk id="7" creationId="{049E40D5-D5F2-30CC-F5C9-AB7050731A0C}"/>
          </ac:spMkLst>
        </pc:spChg>
      </pc:sldChg>
      <pc:sldChg chg="addSp delSp modSp mod">
        <pc:chgData name="Tom Jakobsson" userId="c65084f7-9b68-4115-a53b-98909acc8f91" providerId="ADAL" clId="{28166E55-22D8-5FF6-B0FB-1D4C4642D27C}" dt="2026-09-09T09:36:20.714" v="2295"/>
        <pc:sldMkLst>
          <pc:docMk/>
          <pc:sldMk cId="1228940312" sldId="356"/>
        </pc:sldMkLst>
        <pc:spChg chg="mod">
          <ac:chgData name="Tom Jakobsson" userId="c65084f7-9b68-4115-a53b-98909acc8f91" providerId="ADAL" clId="{28166E55-22D8-5FF6-B0FB-1D4C4642D27C}" dt="2026-09-09T09:36:20.714" v="2295"/>
          <ac:spMkLst>
            <pc:docMk/>
            <pc:sldMk cId="1228940312" sldId="356"/>
            <ac:spMk id="2" creationId="{4690C083-16C7-7FB6-1AD0-E865A05D8CE1}"/>
          </ac:spMkLst>
        </pc:spChg>
        <pc:spChg chg="add mod">
          <ac:chgData name="Tom Jakobsson" userId="c65084f7-9b68-4115-a53b-98909acc8f91" providerId="ADAL" clId="{28166E55-22D8-5FF6-B0FB-1D4C4642D27C}" dt="2026-09-08T07:28:47.720" v="2108"/>
          <ac:spMkLst>
            <pc:docMk/>
            <pc:sldMk cId="1228940312" sldId="356"/>
            <ac:spMk id="3" creationId="{D1270D22-CCA6-91C5-DEC1-B6086DF7CB42}"/>
          </ac:spMkLst>
        </pc:spChg>
        <pc:spChg chg="mod">
          <ac:chgData name="Tom Jakobsson" userId="c65084f7-9b68-4115-a53b-98909acc8f91" providerId="ADAL" clId="{28166E55-22D8-5FF6-B0FB-1D4C4642D27C}" dt="2026-09-09T09:36:20.714" v="2295"/>
          <ac:spMkLst>
            <pc:docMk/>
            <pc:sldMk cId="1228940312" sldId="356"/>
            <ac:spMk id="4" creationId="{989BA3FA-65BF-F91B-5DAB-7B96AD5EF54C}"/>
          </ac:spMkLst>
        </pc:spChg>
        <pc:spChg chg="mod">
          <ac:chgData name="Tom Jakobsson" userId="c65084f7-9b68-4115-a53b-98909acc8f91" providerId="ADAL" clId="{28166E55-22D8-5FF6-B0FB-1D4C4642D27C}" dt="2026-09-09T09:36:20.714" v="2295"/>
          <ac:spMkLst>
            <pc:docMk/>
            <pc:sldMk cId="1228940312" sldId="356"/>
            <ac:spMk id="5" creationId="{F9C02155-9631-764E-55CB-9AC74D1FEFA4}"/>
          </ac:spMkLst>
        </pc:spChg>
        <pc:spChg chg="mod">
          <ac:chgData name="Tom Jakobsson" userId="c65084f7-9b68-4115-a53b-98909acc8f91" providerId="ADAL" clId="{28166E55-22D8-5FF6-B0FB-1D4C4642D27C}" dt="2026-09-09T09:36:20.714" v="2295"/>
          <ac:spMkLst>
            <pc:docMk/>
            <pc:sldMk cId="1228940312" sldId="356"/>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3259358637" sldId="357"/>
        </pc:sldMkLst>
        <pc:spChg chg="mod">
          <ac:chgData name="Tom Jakobsson" userId="c65084f7-9b68-4115-a53b-98909acc8f91" providerId="ADAL" clId="{28166E55-22D8-5FF6-B0FB-1D4C4642D27C}" dt="2026-09-09T09:36:20.714" v="2295"/>
          <ac:spMkLst>
            <pc:docMk/>
            <pc:sldMk cId="3259358637" sldId="357"/>
            <ac:spMk id="2" creationId="{4690C083-16C7-7FB6-1AD0-E865A05D8CE1}"/>
          </ac:spMkLst>
        </pc:spChg>
        <pc:spChg chg="mod">
          <ac:chgData name="Tom Jakobsson" userId="c65084f7-9b68-4115-a53b-98909acc8f91" providerId="ADAL" clId="{28166E55-22D8-5FF6-B0FB-1D4C4642D27C}" dt="2026-09-09T09:36:20.714" v="2295"/>
          <ac:spMkLst>
            <pc:docMk/>
            <pc:sldMk cId="3259358637" sldId="357"/>
            <ac:spMk id="4" creationId="{989BA3FA-65BF-F91B-5DAB-7B96AD5EF54C}"/>
          </ac:spMkLst>
        </pc:spChg>
        <pc:spChg chg="mod">
          <ac:chgData name="Tom Jakobsson" userId="c65084f7-9b68-4115-a53b-98909acc8f91" providerId="ADAL" clId="{28166E55-22D8-5FF6-B0FB-1D4C4642D27C}" dt="2026-09-09T09:36:20.714" v="2295"/>
          <ac:spMkLst>
            <pc:docMk/>
            <pc:sldMk cId="3259358637" sldId="357"/>
            <ac:spMk id="5" creationId="{F9C02155-9631-764E-55CB-9AC74D1FEFA4}"/>
          </ac:spMkLst>
        </pc:spChg>
        <pc:spChg chg="mod">
          <ac:chgData name="Tom Jakobsson" userId="c65084f7-9b68-4115-a53b-98909acc8f91" providerId="ADAL" clId="{28166E55-22D8-5FF6-B0FB-1D4C4642D27C}" dt="2026-09-09T09:36:20.714" v="2295"/>
          <ac:spMkLst>
            <pc:docMk/>
            <pc:sldMk cId="3259358637" sldId="357"/>
            <ac:spMk id="6" creationId="{9A3E5935-7F5E-6B21-A43F-FEF4C99DF745}"/>
          </ac:spMkLst>
        </pc:spChg>
        <pc:spChg chg="add mod">
          <ac:chgData name="Tom Jakobsson" userId="c65084f7-9b68-4115-a53b-98909acc8f91" providerId="ADAL" clId="{28166E55-22D8-5FF6-B0FB-1D4C4642D27C}" dt="2026-09-08T07:31:27.758" v="2166"/>
          <ac:spMkLst>
            <pc:docMk/>
            <pc:sldMk cId="3259358637" sldId="357"/>
            <ac:spMk id="8" creationId="{23406A6B-7509-8476-4352-F714CABE088B}"/>
          </ac:spMkLst>
        </pc:spChg>
      </pc:sldChg>
      <pc:sldChg chg="addSp delSp modSp mod">
        <pc:chgData name="Tom Jakobsson" userId="c65084f7-9b68-4115-a53b-98909acc8f91" providerId="ADAL" clId="{28166E55-22D8-5FF6-B0FB-1D4C4642D27C}" dt="2026-09-09T09:36:20.714" v="2295"/>
        <pc:sldMkLst>
          <pc:docMk/>
          <pc:sldMk cId="533459445" sldId="358"/>
        </pc:sldMkLst>
        <pc:spChg chg="mod">
          <ac:chgData name="Tom Jakobsson" userId="c65084f7-9b68-4115-a53b-98909acc8f91" providerId="ADAL" clId="{28166E55-22D8-5FF6-B0FB-1D4C4642D27C}" dt="2026-09-09T09:36:20.714" v="2295"/>
          <ac:spMkLst>
            <pc:docMk/>
            <pc:sldMk cId="533459445" sldId="358"/>
            <ac:spMk id="2" creationId="{4690C083-16C7-7FB6-1AD0-E865A05D8CE1}"/>
          </ac:spMkLst>
        </pc:spChg>
        <pc:spChg chg="mod">
          <ac:chgData name="Tom Jakobsson" userId="c65084f7-9b68-4115-a53b-98909acc8f91" providerId="ADAL" clId="{28166E55-22D8-5FF6-B0FB-1D4C4642D27C}" dt="2026-09-09T09:36:20.714" v="2295"/>
          <ac:spMkLst>
            <pc:docMk/>
            <pc:sldMk cId="533459445" sldId="358"/>
            <ac:spMk id="4" creationId="{989BA3FA-65BF-F91B-5DAB-7B96AD5EF54C}"/>
          </ac:spMkLst>
        </pc:spChg>
        <pc:spChg chg="mod">
          <ac:chgData name="Tom Jakobsson" userId="c65084f7-9b68-4115-a53b-98909acc8f91" providerId="ADAL" clId="{28166E55-22D8-5FF6-B0FB-1D4C4642D27C}" dt="2026-09-09T09:36:20.714" v="2295"/>
          <ac:spMkLst>
            <pc:docMk/>
            <pc:sldMk cId="533459445" sldId="358"/>
            <ac:spMk id="5" creationId="{F9C02155-9631-764E-55CB-9AC74D1FEFA4}"/>
          </ac:spMkLst>
        </pc:spChg>
        <pc:spChg chg="mod">
          <ac:chgData name="Tom Jakobsson" userId="c65084f7-9b68-4115-a53b-98909acc8f91" providerId="ADAL" clId="{28166E55-22D8-5FF6-B0FB-1D4C4642D27C}" dt="2026-09-09T09:36:20.714" v="2295"/>
          <ac:spMkLst>
            <pc:docMk/>
            <pc:sldMk cId="533459445" sldId="358"/>
            <ac:spMk id="6" creationId="{9A3E5935-7F5E-6B21-A43F-FEF4C99DF745}"/>
          </ac:spMkLst>
        </pc:spChg>
        <pc:spChg chg="add mod">
          <ac:chgData name="Tom Jakobsson" userId="c65084f7-9b68-4115-a53b-98909acc8f91" providerId="ADAL" clId="{28166E55-22D8-5FF6-B0FB-1D4C4642D27C}" dt="2026-09-08T07:31:35.380" v="2169"/>
          <ac:spMkLst>
            <pc:docMk/>
            <pc:sldMk cId="533459445" sldId="358"/>
            <ac:spMk id="8" creationId="{22A7FDBD-6329-3288-2778-CEFDF913F745}"/>
          </ac:spMkLst>
        </pc:spChg>
      </pc:sldChg>
      <pc:sldChg chg="addSp delSp modSp mod">
        <pc:chgData name="Tom Jakobsson" userId="c65084f7-9b68-4115-a53b-98909acc8f91" providerId="ADAL" clId="{28166E55-22D8-5FF6-B0FB-1D4C4642D27C}" dt="2026-09-09T09:36:20.714" v="2295"/>
        <pc:sldMkLst>
          <pc:docMk/>
          <pc:sldMk cId="2769154198" sldId="359"/>
        </pc:sldMkLst>
        <pc:spChg chg="mod">
          <ac:chgData name="Tom Jakobsson" userId="c65084f7-9b68-4115-a53b-98909acc8f91" providerId="ADAL" clId="{28166E55-22D8-5FF6-B0FB-1D4C4642D27C}" dt="2026-09-09T09:36:20.714" v="2295"/>
          <ac:spMkLst>
            <pc:docMk/>
            <pc:sldMk cId="2769154198" sldId="359"/>
            <ac:spMk id="2" creationId="{4690C083-16C7-7FB6-1AD0-E865A05D8CE1}"/>
          </ac:spMkLst>
        </pc:spChg>
        <pc:spChg chg="mod">
          <ac:chgData name="Tom Jakobsson" userId="c65084f7-9b68-4115-a53b-98909acc8f91" providerId="ADAL" clId="{28166E55-22D8-5FF6-B0FB-1D4C4642D27C}" dt="2026-09-09T09:36:20.714" v="2295"/>
          <ac:spMkLst>
            <pc:docMk/>
            <pc:sldMk cId="2769154198" sldId="359"/>
            <ac:spMk id="4" creationId="{989BA3FA-65BF-F91B-5DAB-7B96AD5EF54C}"/>
          </ac:spMkLst>
        </pc:spChg>
        <pc:spChg chg="mod">
          <ac:chgData name="Tom Jakobsson" userId="c65084f7-9b68-4115-a53b-98909acc8f91" providerId="ADAL" clId="{28166E55-22D8-5FF6-B0FB-1D4C4642D27C}" dt="2026-09-09T09:36:20.714" v="2295"/>
          <ac:spMkLst>
            <pc:docMk/>
            <pc:sldMk cId="2769154198" sldId="359"/>
            <ac:spMk id="5" creationId="{F9C02155-9631-764E-55CB-9AC74D1FEFA4}"/>
          </ac:spMkLst>
        </pc:spChg>
        <pc:spChg chg="mod">
          <ac:chgData name="Tom Jakobsson" userId="c65084f7-9b68-4115-a53b-98909acc8f91" providerId="ADAL" clId="{28166E55-22D8-5FF6-B0FB-1D4C4642D27C}" dt="2026-09-09T09:36:20.714" v="2295"/>
          <ac:spMkLst>
            <pc:docMk/>
            <pc:sldMk cId="2769154198" sldId="359"/>
            <ac:spMk id="6" creationId="{9A3E5935-7F5E-6B21-A43F-FEF4C99DF745}"/>
          </ac:spMkLst>
        </pc:spChg>
        <pc:spChg chg="add mod">
          <ac:chgData name="Tom Jakobsson" userId="c65084f7-9b68-4115-a53b-98909acc8f91" providerId="ADAL" clId="{28166E55-22D8-5FF6-B0FB-1D4C4642D27C}" dt="2026-09-08T07:31:40.144" v="2171"/>
          <ac:spMkLst>
            <pc:docMk/>
            <pc:sldMk cId="2769154198" sldId="359"/>
            <ac:spMk id="8" creationId="{F1A80B72-859E-FB93-FD54-E3A43AF3961B}"/>
          </ac:spMkLst>
        </pc:spChg>
      </pc:sldChg>
      <pc:sldChg chg="addSp delSp modSp mod">
        <pc:chgData name="Tom Jakobsson" userId="c65084f7-9b68-4115-a53b-98909acc8f91" providerId="ADAL" clId="{28166E55-22D8-5FF6-B0FB-1D4C4642D27C}" dt="2026-09-09T09:36:20.714" v="2295"/>
        <pc:sldMkLst>
          <pc:docMk/>
          <pc:sldMk cId="4047251315" sldId="360"/>
        </pc:sldMkLst>
        <pc:spChg chg="mod">
          <ac:chgData name="Tom Jakobsson" userId="c65084f7-9b68-4115-a53b-98909acc8f91" providerId="ADAL" clId="{28166E55-22D8-5FF6-B0FB-1D4C4642D27C}" dt="2026-09-09T09:36:20.714" v="2295"/>
          <ac:spMkLst>
            <pc:docMk/>
            <pc:sldMk cId="4047251315" sldId="360"/>
            <ac:spMk id="2" creationId="{4690C083-16C7-7FB6-1AD0-E865A05D8CE1}"/>
          </ac:spMkLst>
        </pc:spChg>
        <pc:spChg chg="mod">
          <ac:chgData name="Tom Jakobsson" userId="c65084f7-9b68-4115-a53b-98909acc8f91" providerId="ADAL" clId="{28166E55-22D8-5FF6-B0FB-1D4C4642D27C}" dt="2026-09-09T09:36:20.714" v="2295"/>
          <ac:spMkLst>
            <pc:docMk/>
            <pc:sldMk cId="4047251315" sldId="360"/>
            <ac:spMk id="4" creationId="{989BA3FA-65BF-F91B-5DAB-7B96AD5EF54C}"/>
          </ac:spMkLst>
        </pc:spChg>
        <pc:spChg chg="mod">
          <ac:chgData name="Tom Jakobsson" userId="c65084f7-9b68-4115-a53b-98909acc8f91" providerId="ADAL" clId="{28166E55-22D8-5FF6-B0FB-1D4C4642D27C}" dt="2026-09-09T09:36:20.714" v="2295"/>
          <ac:spMkLst>
            <pc:docMk/>
            <pc:sldMk cId="4047251315" sldId="360"/>
            <ac:spMk id="5" creationId="{F9C02155-9631-764E-55CB-9AC74D1FEFA4}"/>
          </ac:spMkLst>
        </pc:spChg>
        <pc:spChg chg="mod">
          <ac:chgData name="Tom Jakobsson" userId="c65084f7-9b68-4115-a53b-98909acc8f91" providerId="ADAL" clId="{28166E55-22D8-5FF6-B0FB-1D4C4642D27C}" dt="2026-09-09T09:36:20.714" v="2295"/>
          <ac:spMkLst>
            <pc:docMk/>
            <pc:sldMk cId="4047251315" sldId="360"/>
            <ac:spMk id="6" creationId="{9A3E5935-7F5E-6B21-A43F-FEF4C99DF745}"/>
          </ac:spMkLst>
        </pc:spChg>
        <pc:spChg chg="add mod">
          <ac:chgData name="Tom Jakobsson" userId="c65084f7-9b68-4115-a53b-98909acc8f91" providerId="ADAL" clId="{28166E55-22D8-5FF6-B0FB-1D4C4642D27C}" dt="2026-09-08T07:31:42.120" v="2172"/>
          <ac:spMkLst>
            <pc:docMk/>
            <pc:sldMk cId="4047251315" sldId="360"/>
            <ac:spMk id="8" creationId="{86BD7392-CC66-2099-272F-4320EC63B362}"/>
          </ac:spMkLst>
        </pc:spChg>
      </pc:sldChg>
      <pc:sldChg chg="addSp delSp modSp mod">
        <pc:chgData name="Tom Jakobsson" userId="c65084f7-9b68-4115-a53b-98909acc8f91" providerId="ADAL" clId="{28166E55-22D8-5FF6-B0FB-1D4C4642D27C}" dt="2026-09-09T09:36:20.714" v="2295"/>
        <pc:sldMkLst>
          <pc:docMk/>
          <pc:sldMk cId="3960150040" sldId="361"/>
        </pc:sldMkLst>
        <pc:spChg chg="mod">
          <ac:chgData name="Tom Jakobsson" userId="c65084f7-9b68-4115-a53b-98909acc8f91" providerId="ADAL" clId="{28166E55-22D8-5FF6-B0FB-1D4C4642D27C}" dt="2026-09-09T09:36:20.714" v="2295"/>
          <ac:spMkLst>
            <pc:docMk/>
            <pc:sldMk cId="3960150040" sldId="361"/>
            <ac:spMk id="2" creationId="{4690C083-16C7-7FB6-1AD0-E865A05D8CE1}"/>
          </ac:spMkLst>
        </pc:spChg>
        <pc:spChg chg="mod">
          <ac:chgData name="Tom Jakobsson" userId="c65084f7-9b68-4115-a53b-98909acc8f91" providerId="ADAL" clId="{28166E55-22D8-5FF6-B0FB-1D4C4642D27C}" dt="2026-09-09T09:36:20.714" v="2295"/>
          <ac:spMkLst>
            <pc:docMk/>
            <pc:sldMk cId="3960150040" sldId="361"/>
            <ac:spMk id="4" creationId="{989BA3FA-65BF-F91B-5DAB-7B96AD5EF54C}"/>
          </ac:spMkLst>
        </pc:spChg>
        <pc:spChg chg="mod">
          <ac:chgData name="Tom Jakobsson" userId="c65084f7-9b68-4115-a53b-98909acc8f91" providerId="ADAL" clId="{28166E55-22D8-5FF6-B0FB-1D4C4642D27C}" dt="2026-09-09T09:36:20.714" v="2295"/>
          <ac:spMkLst>
            <pc:docMk/>
            <pc:sldMk cId="3960150040" sldId="361"/>
            <ac:spMk id="5" creationId="{F9C02155-9631-764E-55CB-9AC74D1FEFA4}"/>
          </ac:spMkLst>
        </pc:spChg>
        <pc:spChg chg="mod">
          <ac:chgData name="Tom Jakobsson" userId="c65084f7-9b68-4115-a53b-98909acc8f91" providerId="ADAL" clId="{28166E55-22D8-5FF6-B0FB-1D4C4642D27C}" dt="2026-09-09T09:36:20.714" v="2295"/>
          <ac:spMkLst>
            <pc:docMk/>
            <pc:sldMk cId="3960150040" sldId="361"/>
            <ac:spMk id="6" creationId="{9A3E5935-7F5E-6B21-A43F-FEF4C99DF745}"/>
          </ac:spMkLst>
        </pc:spChg>
        <pc:spChg chg="add mod">
          <ac:chgData name="Tom Jakobsson" userId="c65084f7-9b68-4115-a53b-98909acc8f91" providerId="ADAL" clId="{28166E55-22D8-5FF6-B0FB-1D4C4642D27C}" dt="2026-09-08T07:31:46.391" v="2174"/>
          <ac:spMkLst>
            <pc:docMk/>
            <pc:sldMk cId="3960150040" sldId="361"/>
            <ac:spMk id="8" creationId="{5A3666AB-F7A3-B55B-45BF-7F4C52197381}"/>
          </ac:spMkLst>
        </pc:spChg>
      </pc:sldChg>
      <pc:sldChg chg="addSp delSp modSp mod">
        <pc:chgData name="Tom Jakobsson" userId="c65084f7-9b68-4115-a53b-98909acc8f91" providerId="ADAL" clId="{28166E55-22D8-5FF6-B0FB-1D4C4642D27C}" dt="2026-09-09T09:36:20.714" v="2295"/>
        <pc:sldMkLst>
          <pc:docMk/>
          <pc:sldMk cId="529840210" sldId="362"/>
        </pc:sldMkLst>
        <pc:spChg chg="mod">
          <ac:chgData name="Tom Jakobsson" userId="c65084f7-9b68-4115-a53b-98909acc8f91" providerId="ADAL" clId="{28166E55-22D8-5FF6-B0FB-1D4C4642D27C}" dt="2026-09-09T09:36:20.714" v="2295"/>
          <ac:spMkLst>
            <pc:docMk/>
            <pc:sldMk cId="529840210" sldId="362"/>
            <ac:spMk id="2" creationId="{4690C083-16C7-7FB6-1AD0-E865A05D8CE1}"/>
          </ac:spMkLst>
        </pc:spChg>
        <pc:spChg chg="mod">
          <ac:chgData name="Tom Jakobsson" userId="c65084f7-9b68-4115-a53b-98909acc8f91" providerId="ADAL" clId="{28166E55-22D8-5FF6-B0FB-1D4C4642D27C}" dt="2026-09-09T09:36:20.714" v="2295"/>
          <ac:spMkLst>
            <pc:docMk/>
            <pc:sldMk cId="529840210" sldId="362"/>
            <ac:spMk id="4" creationId="{989BA3FA-65BF-F91B-5DAB-7B96AD5EF54C}"/>
          </ac:spMkLst>
        </pc:spChg>
        <pc:spChg chg="mod">
          <ac:chgData name="Tom Jakobsson" userId="c65084f7-9b68-4115-a53b-98909acc8f91" providerId="ADAL" clId="{28166E55-22D8-5FF6-B0FB-1D4C4642D27C}" dt="2026-09-09T09:36:20.714" v="2295"/>
          <ac:spMkLst>
            <pc:docMk/>
            <pc:sldMk cId="529840210" sldId="362"/>
            <ac:spMk id="5" creationId="{F9C02155-9631-764E-55CB-9AC74D1FEFA4}"/>
          </ac:spMkLst>
        </pc:spChg>
        <pc:spChg chg="mod">
          <ac:chgData name="Tom Jakobsson" userId="c65084f7-9b68-4115-a53b-98909acc8f91" providerId="ADAL" clId="{28166E55-22D8-5FF6-B0FB-1D4C4642D27C}" dt="2026-09-09T09:36:20.714" v="2295"/>
          <ac:spMkLst>
            <pc:docMk/>
            <pc:sldMk cId="529840210" sldId="362"/>
            <ac:spMk id="6" creationId="{9A3E5935-7F5E-6B21-A43F-FEF4C99DF745}"/>
          </ac:spMkLst>
        </pc:spChg>
        <pc:spChg chg="add mod">
          <ac:chgData name="Tom Jakobsson" userId="c65084f7-9b68-4115-a53b-98909acc8f91" providerId="ADAL" clId="{28166E55-22D8-5FF6-B0FB-1D4C4642D27C}" dt="2026-09-08T07:31:49.965" v="2176"/>
          <ac:spMkLst>
            <pc:docMk/>
            <pc:sldMk cId="529840210" sldId="362"/>
            <ac:spMk id="8" creationId="{FBA432C6-4800-E619-A157-85A01F8DA98B}"/>
          </ac:spMkLst>
        </pc:spChg>
      </pc:sldChg>
      <pc:sldChg chg="addSp delSp modSp mod">
        <pc:chgData name="Tom Jakobsson" userId="c65084f7-9b68-4115-a53b-98909acc8f91" providerId="ADAL" clId="{28166E55-22D8-5FF6-B0FB-1D4C4642D27C}" dt="2026-09-09T09:36:20.714" v="2295"/>
        <pc:sldMkLst>
          <pc:docMk/>
          <pc:sldMk cId="1995317365" sldId="363"/>
        </pc:sldMkLst>
        <pc:spChg chg="mod">
          <ac:chgData name="Tom Jakobsson" userId="c65084f7-9b68-4115-a53b-98909acc8f91" providerId="ADAL" clId="{28166E55-22D8-5FF6-B0FB-1D4C4642D27C}" dt="2026-09-09T09:36:20.714" v="2295"/>
          <ac:spMkLst>
            <pc:docMk/>
            <pc:sldMk cId="1995317365" sldId="363"/>
            <ac:spMk id="2" creationId="{5CBEB9AC-5877-64DD-615D-299CDF4A24EB}"/>
          </ac:spMkLst>
        </pc:spChg>
        <pc:spChg chg="mod">
          <ac:chgData name="Tom Jakobsson" userId="c65084f7-9b68-4115-a53b-98909acc8f91" providerId="ADAL" clId="{28166E55-22D8-5FF6-B0FB-1D4C4642D27C}" dt="2026-09-09T09:36:20.714" v="2295"/>
          <ac:spMkLst>
            <pc:docMk/>
            <pc:sldMk cId="1995317365" sldId="363"/>
            <ac:spMk id="3" creationId="{35CC375B-A473-D27C-9A27-D1E502138922}"/>
          </ac:spMkLst>
        </pc:spChg>
        <pc:spChg chg="mod">
          <ac:chgData name="Tom Jakobsson" userId="c65084f7-9b68-4115-a53b-98909acc8f91" providerId="ADAL" clId="{28166E55-22D8-5FF6-B0FB-1D4C4642D27C}" dt="2026-09-09T09:36:20.714" v="2295"/>
          <ac:spMkLst>
            <pc:docMk/>
            <pc:sldMk cId="1995317365" sldId="363"/>
            <ac:spMk id="4" creationId="{9B5276D1-C45C-54E9-6BD0-E99F6C5F899D}"/>
          </ac:spMkLst>
        </pc:spChg>
        <pc:spChg chg="mod">
          <ac:chgData name="Tom Jakobsson" userId="c65084f7-9b68-4115-a53b-98909acc8f91" providerId="ADAL" clId="{28166E55-22D8-5FF6-B0FB-1D4C4642D27C}" dt="2026-09-09T09:36:20.714" v="2295"/>
          <ac:spMkLst>
            <pc:docMk/>
            <pc:sldMk cId="1995317365" sldId="363"/>
            <ac:spMk id="5" creationId="{58B3B7A5-A236-CF61-0FDE-244E7298C189}"/>
          </ac:spMkLst>
        </pc:spChg>
        <pc:spChg chg="add mod">
          <ac:chgData name="Tom Jakobsson" userId="c65084f7-9b68-4115-a53b-98909acc8f91" providerId="ADAL" clId="{28166E55-22D8-5FF6-B0FB-1D4C4642D27C}" dt="2026-09-08T07:31:58.781" v="2180"/>
          <ac:spMkLst>
            <pc:docMk/>
            <pc:sldMk cId="1995317365" sldId="363"/>
            <ac:spMk id="6" creationId="{433F1E4C-8AC6-48B4-AF6F-C160C836E8BD}"/>
          </ac:spMkLst>
        </pc:spChg>
      </pc:sldChg>
      <pc:sldChg chg="addSp delSp modSp mod chgLayout">
        <pc:chgData name="Tom Jakobsson" userId="c65084f7-9b68-4115-a53b-98909acc8f91" providerId="ADAL" clId="{28166E55-22D8-5FF6-B0FB-1D4C4642D27C}" dt="2026-09-09T09:36:20.714" v="2295"/>
        <pc:sldMkLst>
          <pc:docMk/>
          <pc:sldMk cId="3689546854" sldId="364"/>
        </pc:sldMkLst>
        <pc:spChg chg="mod ord">
          <ac:chgData name="Tom Jakobsson" userId="c65084f7-9b68-4115-a53b-98909acc8f91" providerId="ADAL" clId="{28166E55-22D8-5FF6-B0FB-1D4C4642D27C}" dt="2026-09-09T09:36:20.714" v="2295"/>
          <ac:spMkLst>
            <pc:docMk/>
            <pc:sldMk cId="3689546854" sldId="364"/>
            <ac:spMk id="3" creationId="{FF0A2DA2-E973-B629-51D0-46BF45F15331}"/>
          </ac:spMkLst>
        </pc:spChg>
        <pc:spChg chg="mod ord">
          <ac:chgData name="Tom Jakobsson" userId="c65084f7-9b68-4115-a53b-98909acc8f91" providerId="ADAL" clId="{28166E55-22D8-5FF6-B0FB-1D4C4642D27C}" dt="2026-09-09T09:36:20.714" v="2295"/>
          <ac:spMkLst>
            <pc:docMk/>
            <pc:sldMk cId="3689546854" sldId="364"/>
            <ac:spMk id="5" creationId="{F759C009-C26C-5478-77BA-C966810D33E1}"/>
          </ac:spMkLst>
        </pc:spChg>
        <pc:spChg chg="mod ord">
          <ac:chgData name="Tom Jakobsson" userId="c65084f7-9b68-4115-a53b-98909acc8f91" providerId="ADAL" clId="{28166E55-22D8-5FF6-B0FB-1D4C4642D27C}" dt="2026-09-09T09:36:20.714" v="2295"/>
          <ac:spMkLst>
            <pc:docMk/>
            <pc:sldMk cId="3689546854" sldId="364"/>
            <ac:spMk id="6" creationId="{3A9C31CD-1AA7-9DCD-F0A3-2E41C63C7A49}"/>
          </ac:spMkLst>
        </pc:spChg>
      </pc:sldChg>
      <pc:sldChg chg="addSp delSp modSp mod modClrScheme chgLayout">
        <pc:chgData name="Tom Jakobsson" userId="c65084f7-9b68-4115-a53b-98909acc8f91" providerId="ADAL" clId="{28166E55-22D8-5FF6-B0FB-1D4C4642D27C}" dt="2026-09-09T09:36:20.714" v="2295"/>
        <pc:sldMkLst>
          <pc:docMk/>
          <pc:sldMk cId="2958266633" sldId="365"/>
        </pc:sldMkLst>
        <pc:spChg chg="mod ord">
          <ac:chgData name="Tom Jakobsson" userId="c65084f7-9b68-4115-a53b-98909acc8f91" providerId="ADAL" clId="{28166E55-22D8-5FF6-B0FB-1D4C4642D27C}" dt="2026-09-09T09:36:20.714" v="2295"/>
          <ac:spMkLst>
            <pc:docMk/>
            <pc:sldMk cId="2958266633" sldId="365"/>
            <ac:spMk id="2" creationId="{5CBEB9AC-5877-64DD-615D-299CDF4A24EB}"/>
          </ac:spMkLst>
        </pc:spChg>
        <pc:spChg chg="mod ord">
          <ac:chgData name="Tom Jakobsson" userId="c65084f7-9b68-4115-a53b-98909acc8f91" providerId="ADAL" clId="{28166E55-22D8-5FF6-B0FB-1D4C4642D27C}" dt="2026-09-09T09:36:20.714" v="2295"/>
          <ac:spMkLst>
            <pc:docMk/>
            <pc:sldMk cId="2958266633" sldId="365"/>
            <ac:spMk id="4" creationId="{9B5276D1-C45C-54E9-6BD0-E99F6C5F899D}"/>
          </ac:spMkLst>
        </pc:spChg>
        <pc:spChg chg="mod ord">
          <ac:chgData name="Tom Jakobsson" userId="c65084f7-9b68-4115-a53b-98909acc8f91" providerId="ADAL" clId="{28166E55-22D8-5FF6-B0FB-1D4C4642D27C}" dt="2026-09-09T09:36:20.714" v="2295"/>
          <ac:spMkLst>
            <pc:docMk/>
            <pc:sldMk cId="2958266633" sldId="365"/>
            <ac:spMk id="5" creationId="{58B3B7A5-A236-CF61-0FDE-244E7298C189}"/>
          </ac:spMkLst>
        </pc:spChg>
        <pc:spChg chg="add mod">
          <ac:chgData name="Tom Jakobsson" userId="c65084f7-9b68-4115-a53b-98909acc8f91" providerId="ADAL" clId="{28166E55-22D8-5FF6-B0FB-1D4C4642D27C}" dt="2026-09-08T07:32:32.348" v="2192"/>
          <ac:spMkLst>
            <pc:docMk/>
            <pc:sldMk cId="2958266633" sldId="365"/>
            <ac:spMk id="7" creationId="{EAD21352-3FE4-2720-9208-99FDECA3412B}"/>
          </ac:spMkLst>
        </pc:spChg>
        <pc:spChg chg="add mod ord">
          <ac:chgData name="Tom Jakobsson" userId="c65084f7-9b68-4115-a53b-98909acc8f91" providerId="ADAL" clId="{28166E55-22D8-5FF6-B0FB-1D4C4642D27C}" dt="2026-09-04T10:16:09.922" v="293" actId="2085"/>
          <ac:spMkLst>
            <pc:docMk/>
            <pc:sldMk cId="2958266633" sldId="365"/>
            <ac:spMk id="52" creationId="{90F049D0-F3BB-3ECB-63A5-B498203DE84C}"/>
          </ac:spMkLst>
        </pc:spChg>
        <pc:spChg chg="add mod">
          <ac:chgData name="Tom Jakobsson" userId="c65084f7-9b68-4115-a53b-98909acc8f91" providerId="ADAL" clId="{28166E55-22D8-5FF6-B0FB-1D4C4642D27C}" dt="2026-09-04T10:09:22.725" v="202" actId="2085"/>
          <ac:spMkLst>
            <pc:docMk/>
            <pc:sldMk cId="2958266633" sldId="365"/>
            <ac:spMk id="59" creationId="{21FD0EC8-886C-123C-064F-4073F935A93A}"/>
          </ac:spMkLst>
        </pc:spChg>
        <pc:spChg chg="add mod">
          <ac:chgData name="Tom Jakobsson" userId="c65084f7-9b68-4115-a53b-98909acc8f91" providerId="ADAL" clId="{28166E55-22D8-5FF6-B0FB-1D4C4642D27C}" dt="2026-09-07T05:32:04.454" v="300" actId="14100"/>
          <ac:spMkLst>
            <pc:docMk/>
            <pc:sldMk cId="2958266633" sldId="365"/>
            <ac:spMk id="60" creationId="{4FAF10B8-26C0-0E95-C0A7-0D86CE0EDC94}"/>
          </ac:spMkLst>
        </pc:spChg>
        <pc:spChg chg="add mod">
          <ac:chgData name="Tom Jakobsson" userId="c65084f7-9b68-4115-a53b-98909acc8f91" providerId="ADAL" clId="{28166E55-22D8-5FF6-B0FB-1D4C4642D27C}" dt="2026-09-04T10:10:37.542" v="218" actId="207"/>
          <ac:spMkLst>
            <pc:docMk/>
            <pc:sldMk cId="2958266633" sldId="365"/>
            <ac:spMk id="61" creationId="{D13692CF-53A1-55B3-6CF3-6D5433BF8332}"/>
          </ac:spMkLst>
        </pc:spChg>
        <pc:spChg chg="add mod">
          <ac:chgData name="Tom Jakobsson" userId="c65084f7-9b68-4115-a53b-98909acc8f91" providerId="ADAL" clId="{28166E55-22D8-5FF6-B0FB-1D4C4642D27C}" dt="2026-09-07T05:32:04.454" v="300" actId="14100"/>
          <ac:spMkLst>
            <pc:docMk/>
            <pc:sldMk cId="2958266633" sldId="365"/>
            <ac:spMk id="62" creationId="{D83EC074-7C77-87F3-B26B-82F6B479962B}"/>
          </ac:spMkLst>
        </pc:spChg>
        <pc:spChg chg="mod">
          <ac:chgData name="Tom Jakobsson" userId="c65084f7-9b68-4115-a53b-98909acc8f91" providerId="ADAL" clId="{28166E55-22D8-5FF6-B0FB-1D4C4642D27C}" dt="2026-09-04T10:10:32.689" v="217" actId="207"/>
          <ac:spMkLst>
            <pc:docMk/>
            <pc:sldMk cId="2958266633" sldId="365"/>
            <ac:spMk id="66" creationId="{8B731AF0-D124-7D91-6D95-640F2640BA33}"/>
          </ac:spMkLst>
        </pc:spChg>
        <pc:spChg chg="mod">
          <ac:chgData name="Tom Jakobsson" userId="c65084f7-9b68-4115-a53b-98909acc8f91" providerId="ADAL" clId="{28166E55-22D8-5FF6-B0FB-1D4C4642D27C}" dt="2026-09-07T05:32:04.454" v="300" actId="14100"/>
          <ac:spMkLst>
            <pc:docMk/>
            <pc:sldMk cId="2958266633" sldId="365"/>
            <ac:spMk id="67" creationId="{C70F3FB5-9757-D9FD-A93F-83B627F1ABC1}"/>
          </ac:spMkLst>
        </pc:spChg>
        <pc:spChg chg="mod">
          <ac:chgData name="Tom Jakobsson" userId="c65084f7-9b68-4115-a53b-98909acc8f91" providerId="ADAL" clId="{28166E55-22D8-5FF6-B0FB-1D4C4642D27C}" dt="2026-09-04T10:10:27.398" v="216" actId="207"/>
          <ac:spMkLst>
            <pc:docMk/>
            <pc:sldMk cId="2958266633" sldId="365"/>
            <ac:spMk id="69" creationId="{DF2B84BC-E27D-DA94-AF1E-357E3AD04628}"/>
          </ac:spMkLst>
        </pc:spChg>
        <pc:spChg chg="mod">
          <ac:chgData name="Tom Jakobsson" userId="c65084f7-9b68-4115-a53b-98909acc8f91" providerId="ADAL" clId="{28166E55-22D8-5FF6-B0FB-1D4C4642D27C}" dt="2026-09-07T05:32:04.454" v="300" actId="14100"/>
          <ac:spMkLst>
            <pc:docMk/>
            <pc:sldMk cId="2958266633" sldId="365"/>
            <ac:spMk id="70" creationId="{0299FAC5-AA18-33EB-CA3C-233FBFC431DD}"/>
          </ac:spMkLst>
        </pc:spChg>
        <pc:spChg chg="mod">
          <ac:chgData name="Tom Jakobsson" userId="c65084f7-9b68-4115-a53b-98909acc8f91" providerId="ADAL" clId="{28166E55-22D8-5FF6-B0FB-1D4C4642D27C}" dt="2026-09-04T10:11:14.860" v="224" actId="255"/>
          <ac:spMkLst>
            <pc:docMk/>
            <pc:sldMk cId="2958266633" sldId="365"/>
            <ac:spMk id="73" creationId="{17840EE1-44C4-39D3-A7F6-1E6757C71BF9}"/>
          </ac:spMkLst>
        </pc:spChg>
        <pc:spChg chg="mod">
          <ac:chgData name="Tom Jakobsson" userId="c65084f7-9b68-4115-a53b-98909acc8f91" providerId="ADAL" clId="{28166E55-22D8-5FF6-B0FB-1D4C4642D27C}" dt="2026-09-04T10:11:14.860" v="224" actId="255"/>
          <ac:spMkLst>
            <pc:docMk/>
            <pc:sldMk cId="2958266633" sldId="365"/>
            <ac:spMk id="77" creationId="{46966943-3B26-94C4-CA27-72A7D13FB685}"/>
          </ac:spMkLst>
        </pc:spChg>
        <pc:spChg chg="mod">
          <ac:chgData name="Tom Jakobsson" userId="c65084f7-9b68-4115-a53b-98909acc8f91" providerId="ADAL" clId="{28166E55-22D8-5FF6-B0FB-1D4C4642D27C}" dt="2026-09-04T10:11:14.860" v="224" actId="255"/>
          <ac:spMkLst>
            <pc:docMk/>
            <pc:sldMk cId="2958266633" sldId="365"/>
            <ac:spMk id="79" creationId="{6F85A099-D472-D9BA-0DD8-FF055C2B92C8}"/>
          </ac:spMkLst>
        </pc:spChg>
        <pc:spChg chg="mod">
          <ac:chgData name="Tom Jakobsson" userId="c65084f7-9b68-4115-a53b-98909acc8f91" providerId="ADAL" clId="{28166E55-22D8-5FF6-B0FB-1D4C4642D27C}" dt="2026-09-04T10:11:14.860" v="224" actId="255"/>
          <ac:spMkLst>
            <pc:docMk/>
            <pc:sldMk cId="2958266633" sldId="365"/>
            <ac:spMk id="85" creationId="{E51F7CEB-3D1E-AE7A-ED32-915CB4FF6F49}"/>
          </ac:spMkLst>
        </pc:spChg>
        <pc:spChg chg="mod">
          <ac:chgData name="Tom Jakobsson" userId="c65084f7-9b68-4115-a53b-98909acc8f91" providerId="ADAL" clId="{28166E55-22D8-5FF6-B0FB-1D4C4642D27C}" dt="2026-09-04T10:11:14.860" v="224" actId="255"/>
          <ac:spMkLst>
            <pc:docMk/>
            <pc:sldMk cId="2958266633" sldId="365"/>
            <ac:spMk id="86" creationId="{9BC4E048-931A-33A2-16E7-079F866A1592}"/>
          </ac:spMkLst>
        </pc:spChg>
        <pc:spChg chg="mod">
          <ac:chgData name="Tom Jakobsson" userId="c65084f7-9b68-4115-a53b-98909acc8f91" providerId="ADAL" clId="{28166E55-22D8-5FF6-B0FB-1D4C4642D27C}" dt="2026-09-04T10:11:14.860" v="224" actId="255"/>
          <ac:spMkLst>
            <pc:docMk/>
            <pc:sldMk cId="2958266633" sldId="365"/>
            <ac:spMk id="92" creationId="{0C7E0016-EAC9-A517-7E02-0AFA25B2607D}"/>
          </ac:spMkLst>
        </pc:spChg>
        <pc:spChg chg="mod">
          <ac:chgData name="Tom Jakobsson" userId="c65084f7-9b68-4115-a53b-98909acc8f91" providerId="ADAL" clId="{28166E55-22D8-5FF6-B0FB-1D4C4642D27C}" dt="2026-09-04T10:11:14.860" v="224" actId="255"/>
          <ac:spMkLst>
            <pc:docMk/>
            <pc:sldMk cId="2958266633" sldId="365"/>
            <ac:spMk id="93" creationId="{0F513C43-14C9-C545-AF92-3A21F09FA39A}"/>
          </ac:spMkLst>
        </pc:spChg>
        <pc:spChg chg="mod">
          <ac:chgData name="Tom Jakobsson" userId="c65084f7-9b68-4115-a53b-98909acc8f91" providerId="ADAL" clId="{28166E55-22D8-5FF6-B0FB-1D4C4642D27C}" dt="2026-09-04T10:11:14.860" v="224" actId="255"/>
          <ac:spMkLst>
            <pc:docMk/>
            <pc:sldMk cId="2958266633" sldId="365"/>
            <ac:spMk id="102" creationId="{2DE8CBD3-EE26-9896-45DC-43B90B3F8A53}"/>
          </ac:spMkLst>
        </pc:spChg>
        <pc:spChg chg="mod">
          <ac:chgData name="Tom Jakobsson" userId="c65084f7-9b68-4115-a53b-98909acc8f91" providerId="ADAL" clId="{28166E55-22D8-5FF6-B0FB-1D4C4642D27C}" dt="2026-09-04T10:11:14.860" v="224" actId="255"/>
          <ac:spMkLst>
            <pc:docMk/>
            <pc:sldMk cId="2958266633" sldId="365"/>
            <ac:spMk id="104" creationId="{7BBD18F4-B3A2-21F5-A476-E63214867282}"/>
          </ac:spMkLst>
        </pc:spChg>
        <pc:spChg chg="mod">
          <ac:chgData name="Tom Jakobsson" userId="c65084f7-9b68-4115-a53b-98909acc8f91" providerId="ADAL" clId="{28166E55-22D8-5FF6-B0FB-1D4C4642D27C}" dt="2026-09-04T10:11:14.860" v="224" actId="255"/>
          <ac:spMkLst>
            <pc:docMk/>
            <pc:sldMk cId="2958266633" sldId="365"/>
            <ac:spMk id="114" creationId="{FF304773-226C-F3E4-F576-A57B0BB512F7}"/>
          </ac:spMkLst>
        </pc:spChg>
        <pc:grpChg chg="mod">
          <ac:chgData name="Tom Jakobsson" userId="c65084f7-9b68-4115-a53b-98909acc8f91" providerId="ADAL" clId="{28166E55-22D8-5FF6-B0FB-1D4C4642D27C}" dt="2026-09-04T10:16:05.413" v="292" actId="1036"/>
          <ac:grpSpMkLst>
            <pc:docMk/>
            <pc:sldMk cId="2958266633" sldId="365"/>
            <ac:grpSpMk id="72" creationId="{361CC9DF-8805-3B11-4F93-BBB3325A4419}"/>
          </ac:grpSpMkLst>
        </pc:grpChg>
        <pc:cxnChg chg="add mod">
          <ac:chgData name="Tom Jakobsson" userId="c65084f7-9b68-4115-a53b-98909acc8f91" providerId="ADAL" clId="{28166E55-22D8-5FF6-B0FB-1D4C4642D27C}" dt="2026-09-04T10:16:26.220" v="295" actId="692"/>
          <ac:cxnSpMkLst>
            <pc:docMk/>
            <pc:sldMk cId="2958266633" sldId="365"/>
            <ac:cxnSpMk id="119" creationId="{037BD237-1411-CE3B-F883-98FC35B79AC8}"/>
          </ac:cxnSpMkLst>
        </pc:cxnChg>
      </pc:sldChg>
      <pc:sldChg chg="addSp delSp modSp mod">
        <pc:chgData name="Tom Jakobsson" userId="c65084f7-9b68-4115-a53b-98909acc8f91" providerId="ADAL" clId="{28166E55-22D8-5FF6-B0FB-1D4C4642D27C}" dt="2026-09-09T09:36:20.714" v="2295"/>
        <pc:sldMkLst>
          <pc:docMk/>
          <pc:sldMk cId="2237684156" sldId="366"/>
        </pc:sldMkLst>
        <pc:spChg chg="mod">
          <ac:chgData name="Tom Jakobsson" userId="c65084f7-9b68-4115-a53b-98909acc8f91" providerId="ADAL" clId="{28166E55-22D8-5FF6-B0FB-1D4C4642D27C}" dt="2026-09-09T09:36:20.714" v="2295"/>
          <ac:spMkLst>
            <pc:docMk/>
            <pc:sldMk cId="2237684156" sldId="366"/>
            <ac:spMk id="2" creationId="{5CBEB9AC-5877-64DD-615D-299CDF4A24EB}"/>
          </ac:spMkLst>
        </pc:spChg>
        <pc:spChg chg="mod">
          <ac:chgData name="Tom Jakobsson" userId="c65084f7-9b68-4115-a53b-98909acc8f91" providerId="ADAL" clId="{28166E55-22D8-5FF6-B0FB-1D4C4642D27C}" dt="2026-09-09T09:36:20.714" v="2295"/>
          <ac:spMkLst>
            <pc:docMk/>
            <pc:sldMk cId="2237684156" sldId="366"/>
            <ac:spMk id="3" creationId="{35CC375B-A473-D27C-9A27-D1E502138922}"/>
          </ac:spMkLst>
        </pc:spChg>
        <pc:spChg chg="mod">
          <ac:chgData name="Tom Jakobsson" userId="c65084f7-9b68-4115-a53b-98909acc8f91" providerId="ADAL" clId="{28166E55-22D8-5FF6-B0FB-1D4C4642D27C}" dt="2026-09-09T09:36:20.714" v="2295"/>
          <ac:spMkLst>
            <pc:docMk/>
            <pc:sldMk cId="2237684156" sldId="366"/>
            <ac:spMk id="4" creationId="{9B5276D1-C45C-54E9-6BD0-E99F6C5F899D}"/>
          </ac:spMkLst>
        </pc:spChg>
        <pc:spChg chg="mod">
          <ac:chgData name="Tom Jakobsson" userId="c65084f7-9b68-4115-a53b-98909acc8f91" providerId="ADAL" clId="{28166E55-22D8-5FF6-B0FB-1D4C4642D27C}" dt="2026-09-09T09:36:20.714" v="2295"/>
          <ac:spMkLst>
            <pc:docMk/>
            <pc:sldMk cId="2237684156" sldId="366"/>
            <ac:spMk id="5" creationId="{58B3B7A5-A236-CF61-0FDE-244E7298C189}"/>
          </ac:spMkLst>
        </pc:spChg>
        <pc:spChg chg="add mod">
          <ac:chgData name="Tom Jakobsson" userId="c65084f7-9b68-4115-a53b-98909acc8f91" providerId="ADAL" clId="{28166E55-22D8-5FF6-B0FB-1D4C4642D27C}" dt="2026-09-08T07:32:10.776" v="2184" actId="20577"/>
          <ac:spMkLst>
            <pc:docMk/>
            <pc:sldMk cId="2237684156" sldId="366"/>
            <ac:spMk id="8" creationId="{BA56554F-D73D-DF25-8BE5-1980E0F76503}"/>
          </ac:spMkLst>
        </pc:spChg>
      </pc:sldChg>
      <pc:sldChg chg="addSp delSp modSp mod modClrScheme chgLayout">
        <pc:chgData name="Tom Jakobsson" userId="c65084f7-9b68-4115-a53b-98909acc8f91" providerId="ADAL" clId="{28166E55-22D8-5FF6-B0FB-1D4C4642D27C}" dt="2026-09-09T09:36:20.714" v="2295"/>
        <pc:sldMkLst>
          <pc:docMk/>
          <pc:sldMk cId="1951685006" sldId="367"/>
        </pc:sldMkLst>
        <pc:spChg chg="mod ord">
          <ac:chgData name="Tom Jakobsson" userId="c65084f7-9b68-4115-a53b-98909acc8f91" providerId="ADAL" clId="{28166E55-22D8-5FF6-B0FB-1D4C4642D27C}" dt="2026-09-09T09:36:20.714" v="2295"/>
          <ac:spMkLst>
            <pc:docMk/>
            <pc:sldMk cId="1951685006" sldId="367"/>
            <ac:spMk id="2" creationId="{5CBEB9AC-5877-64DD-615D-299CDF4A24EB}"/>
          </ac:spMkLst>
        </pc:spChg>
        <pc:spChg chg="mod ord">
          <ac:chgData name="Tom Jakobsson" userId="c65084f7-9b68-4115-a53b-98909acc8f91" providerId="ADAL" clId="{28166E55-22D8-5FF6-B0FB-1D4C4642D27C}" dt="2026-09-09T09:36:20.714" v="2295"/>
          <ac:spMkLst>
            <pc:docMk/>
            <pc:sldMk cId="1951685006" sldId="367"/>
            <ac:spMk id="4" creationId="{9B5276D1-C45C-54E9-6BD0-E99F6C5F899D}"/>
          </ac:spMkLst>
        </pc:spChg>
        <pc:spChg chg="mod ord">
          <ac:chgData name="Tom Jakobsson" userId="c65084f7-9b68-4115-a53b-98909acc8f91" providerId="ADAL" clId="{28166E55-22D8-5FF6-B0FB-1D4C4642D27C}" dt="2026-09-09T09:36:20.714" v="2295"/>
          <ac:spMkLst>
            <pc:docMk/>
            <pc:sldMk cId="1951685006" sldId="367"/>
            <ac:spMk id="5" creationId="{58B3B7A5-A236-CF61-0FDE-244E7298C189}"/>
          </ac:spMkLst>
        </pc:spChg>
        <pc:spChg chg="add mod">
          <ac:chgData name="Tom Jakobsson" userId="c65084f7-9b68-4115-a53b-98909acc8f91" providerId="ADAL" clId="{28166E55-22D8-5FF6-B0FB-1D4C4642D27C}" dt="2026-09-08T07:32:19.082" v="2186"/>
          <ac:spMkLst>
            <pc:docMk/>
            <pc:sldMk cId="1951685006" sldId="367"/>
            <ac:spMk id="7" creationId="{089B4D64-BBE6-2185-DAAF-279BC584261F}"/>
          </ac:spMkLst>
        </pc:spChg>
        <pc:spChg chg="add mod">
          <ac:chgData name="Tom Jakobsson" userId="c65084f7-9b68-4115-a53b-98909acc8f91" providerId="ADAL" clId="{28166E55-22D8-5FF6-B0FB-1D4C4642D27C}" dt="2026-09-07T09:32:05.377" v="1882" actId="113"/>
          <ac:spMkLst>
            <pc:docMk/>
            <pc:sldMk cId="1951685006" sldId="367"/>
            <ac:spMk id="12" creationId="{279ABBE9-F3DF-8B26-C391-02DF9C705F87}"/>
          </ac:spMkLst>
        </pc:spChg>
        <pc:spChg chg="add mod">
          <ac:chgData name="Tom Jakobsson" userId="c65084f7-9b68-4115-a53b-98909acc8f91" providerId="ADAL" clId="{28166E55-22D8-5FF6-B0FB-1D4C4642D27C}" dt="2026-09-07T09:29:30.163" v="1836" actId="3064"/>
          <ac:spMkLst>
            <pc:docMk/>
            <pc:sldMk cId="1951685006" sldId="367"/>
            <ac:spMk id="13" creationId="{41AFD522-E235-11E4-3786-DD57C892ED15}"/>
          </ac:spMkLst>
        </pc:spChg>
      </pc:sldChg>
      <pc:sldChg chg="addSp delSp modSp mod">
        <pc:chgData name="Tom Jakobsson" userId="c65084f7-9b68-4115-a53b-98909acc8f91" providerId="ADAL" clId="{28166E55-22D8-5FF6-B0FB-1D4C4642D27C}" dt="2026-09-09T09:36:20.714" v="2295"/>
        <pc:sldMkLst>
          <pc:docMk/>
          <pc:sldMk cId="397068640" sldId="368"/>
        </pc:sldMkLst>
        <pc:spChg chg="mod">
          <ac:chgData name="Tom Jakobsson" userId="c65084f7-9b68-4115-a53b-98909acc8f91" providerId="ADAL" clId="{28166E55-22D8-5FF6-B0FB-1D4C4642D27C}" dt="2026-09-09T09:36:20.714" v="2295"/>
          <ac:spMkLst>
            <pc:docMk/>
            <pc:sldMk cId="397068640" sldId="368"/>
            <ac:spMk id="2" creationId="{5CBEB9AC-5877-64DD-615D-299CDF4A24EB}"/>
          </ac:spMkLst>
        </pc:spChg>
        <pc:spChg chg="add mod">
          <ac:chgData name="Tom Jakobsson" userId="c65084f7-9b68-4115-a53b-98909acc8f91" providerId="ADAL" clId="{28166E55-22D8-5FF6-B0FB-1D4C4642D27C}" dt="2026-09-08T07:32:23.892" v="2188"/>
          <ac:spMkLst>
            <pc:docMk/>
            <pc:sldMk cId="397068640" sldId="368"/>
            <ac:spMk id="3" creationId="{594151E4-4F07-1559-2E24-0480CD317330}"/>
          </ac:spMkLst>
        </pc:spChg>
        <pc:spChg chg="mod">
          <ac:chgData name="Tom Jakobsson" userId="c65084f7-9b68-4115-a53b-98909acc8f91" providerId="ADAL" clId="{28166E55-22D8-5FF6-B0FB-1D4C4642D27C}" dt="2026-09-09T09:36:20.714" v="2295"/>
          <ac:spMkLst>
            <pc:docMk/>
            <pc:sldMk cId="397068640" sldId="368"/>
            <ac:spMk id="4" creationId="{9B5276D1-C45C-54E9-6BD0-E99F6C5F899D}"/>
          </ac:spMkLst>
        </pc:spChg>
        <pc:spChg chg="mod">
          <ac:chgData name="Tom Jakobsson" userId="c65084f7-9b68-4115-a53b-98909acc8f91" providerId="ADAL" clId="{28166E55-22D8-5FF6-B0FB-1D4C4642D27C}" dt="2026-09-09T09:36:20.714" v="2295"/>
          <ac:spMkLst>
            <pc:docMk/>
            <pc:sldMk cId="397068640" sldId="368"/>
            <ac:spMk id="5" creationId="{58B3B7A5-A236-CF61-0FDE-244E7298C189}"/>
          </ac:spMkLst>
        </pc:spChg>
      </pc:sldChg>
      <pc:sldChg chg="addSp delSp modSp mod modClrScheme chgLayout">
        <pc:chgData name="Tom Jakobsson" userId="c65084f7-9b68-4115-a53b-98909acc8f91" providerId="ADAL" clId="{28166E55-22D8-5FF6-B0FB-1D4C4642D27C}" dt="2026-09-09T09:36:20.714" v="2295"/>
        <pc:sldMkLst>
          <pc:docMk/>
          <pc:sldMk cId="706974811" sldId="369"/>
        </pc:sldMkLst>
        <pc:spChg chg="mod ord">
          <ac:chgData name="Tom Jakobsson" userId="c65084f7-9b68-4115-a53b-98909acc8f91" providerId="ADAL" clId="{28166E55-22D8-5FF6-B0FB-1D4C4642D27C}" dt="2026-09-09T09:36:20.714" v="2295"/>
          <ac:spMkLst>
            <pc:docMk/>
            <pc:sldMk cId="706974811" sldId="369"/>
            <ac:spMk id="2" creationId="{5CBEB9AC-5877-64DD-615D-299CDF4A24EB}"/>
          </ac:spMkLst>
        </pc:spChg>
        <pc:spChg chg="mod ord">
          <ac:chgData name="Tom Jakobsson" userId="c65084f7-9b68-4115-a53b-98909acc8f91" providerId="ADAL" clId="{28166E55-22D8-5FF6-B0FB-1D4C4642D27C}" dt="2026-09-09T09:36:20.714" v="2295"/>
          <ac:spMkLst>
            <pc:docMk/>
            <pc:sldMk cId="706974811" sldId="369"/>
            <ac:spMk id="4" creationId="{9B5276D1-C45C-54E9-6BD0-E99F6C5F899D}"/>
          </ac:spMkLst>
        </pc:spChg>
        <pc:spChg chg="mod ord">
          <ac:chgData name="Tom Jakobsson" userId="c65084f7-9b68-4115-a53b-98909acc8f91" providerId="ADAL" clId="{28166E55-22D8-5FF6-B0FB-1D4C4642D27C}" dt="2026-09-09T09:36:20.714" v="2295"/>
          <ac:spMkLst>
            <pc:docMk/>
            <pc:sldMk cId="706974811" sldId="369"/>
            <ac:spMk id="5" creationId="{58B3B7A5-A236-CF61-0FDE-244E7298C189}"/>
          </ac:spMkLst>
        </pc:spChg>
        <pc:spChg chg="add mod">
          <ac:chgData name="Tom Jakobsson" userId="c65084f7-9b68-4115-a53b-98909acc8f91" providerId="ADAL" clId="{28166E55-22D8-5FF6-B0FB-1D4C4642D27C}" dt="2026-09-08T07:32:27.568" v="2190"/>
          <ac:spMkLst>
            <pc:docMk/>
            <pc:sldMk cId="706974811" sldId="369"/>
            <ac:spMk id="7" creationId="{09D64053-8F27-221A-38DF-8F382B3ABFFC}"/>
          </ac:spMkLst>
        </pc:spChg>
        <pc:spChg chg="add mod ord">
          <ac:chgData name="Tom Jakobsson" userId="c65084f7-9b68-4115-a53b-98909acc8f91" providerId="ADAL" clId="{28166E55-22D8-5FF6-B0FB-1D4C4642D27C}" dt="2026-09-09T09:36:20.714" v="2295"/>
          <ac:spMkLst>
            <pc:docMk/>
            <pc:sldMk cId="706974811" sldId="369"/>
            <ac:spMk id="8" creationId="{A423DCA9-11D0-BBA5-9AFB-DE615CBCB89B}"/>
          </ac:spMkLst>
        </pc:spChg>
        <pc:spChg chg="add mod ord">
          <ac:chgData name="Tom Jakobsson" userId="c65084f7-9b68-4115-a53b-98909acc8f91" providerId="ADAL" clId="{28166E55-22D8-5FF6-B0FB-1D4C4642D27C}" dt="2026-09-07T05:50:54.473" v="652" actId="113"/>
          <ac:spMkLst>
            <pc:docMk/>
            <pc:sldMk cId="706974811" sldId="369"/>
            <ac:spMk id="9" creationId="{07190424-0690-0159-77BA-9E223DBD6A2D}"/>
          </ac:spMkLst>
        </pc:spChg>
        <pc:spChg chg="add mod">
          <ac:chgData name="Tom Jakobsson" userId="c65084f7-9b68-4115-a53b-98909acc8f91" providerId="ADAL" clId="{28166E55-22D8-5FF6-B0FB-1D4C4642D27C}" dt="2026-09-07T05:37:04.576" v="310" actId="1076"/>
          <ac:spMkLst>
            <pc:docMk/>
            <pc:sldMk cId="706974811" sldId="369"/>
            <ac:spMk id="10" creationId="{CC08B5E8-9BB7-A70C-C13F-8BF685338415}"/>
          </ac:spMkLst>
        </pc:spChg>
        <pc:spChg chg="add mod">
          <ac:chgData name="Tom Jakobsson" userId="c65084f7-9b68-4115-a53b-98909acc8f91" providerId="ADAL" clId="{28166E55-22D8-5FF6-B0FB-1D4C4642D27C}" dt="2026-09-07T05:51:36.025" v="659" actId="1036"/>
          <ac:spMkLst>
            <pc:docMk/>
            <pc:sldMk cId="706974811" sldId="369"/>
            <ac:spMk id="11" creationId="{2107A3CA-172A-6A1F-6D9C-8DC7CA1B57A8}"/>
          </ac:spMkLst>
        </pc:spChg>
        <pc:spChg chg="mod">
          <ac:chgData name="Tom Jakobsson" userId="c65084f7-9b68-4115-a53b-98909acc8f91" providerId="ADAL" clId="{28166E55-22D8-5FF6-B0FB-1D4C4642D27C}" dt="2026-09-07T05:42:43.283" v="437" actId="207"/>
          <ac:spMkLst>
            <pc:docMk/>
            <pc:sldMk cId="706974811" sldId="369"/>
            <ac:spMk id="14" creationId="{E712CC9C-4535-EA8C-8252-C76FF5746FA7}"/>
          </ac:spMkLst>
        </pc:spChg>
        <pc:spChg chg="mod">
          <ac:chgData name="Tom Jakobsson" userId="c65084f7-9b68-4115-a53b-98909acc8f91" providerId="ADAL" clId="{28166E55-22D8-5FF6-B0FB-1D4C4642D27C}" dt="2026-09-07T05:51:33.563" v="658" actId="1036"/>
          <ac:spMkLst>
            <pc:docMk/>
            <pc:sldMk cId="706974811" sldId="369"/>
            <ac:spMk id="15" creationId="{AE3557EA-BA39-502E-7FDD-13FEDCB5F639}"/>
          </ac:spMkLst>
        </pc:spChg>
        <pc:spChg chg="mod">
          <ac:chgData name="Tom Jakobsson" userId="c65084f7-9b68-4115-a53b-98909acc8f91" providerId="ADAL" clId="{28166E55-22D8-5FF6-B0FB-1D4C4642D27C}" dt="2026-09-07T05:50:00.291" v="622" actId="1035"/>
          <ac:spMkLst>
            <pc:docMk/>
            <pc:sldMk cId="706974811" sldId="369"/>
            <ac:spMk id="17" creationId="{157DE03E-E766-6C0A-88EB-CE8F477078E0}"/>
          </ac:spMkLst>
        </pc:spChg>
        <pc:spChg chg="mod">
          <ac:chgData name="Tom Jakobsson" userId="c65084f7-9b68-4115-a53b-98909acc8f91" providerId="ADAL" clId="{28166E55-22D8-5FF6-B0FB-1D4C4642D27C}" dt="2026-09-07T05:51:30.413" v="657" actId="1036"/>
          <ac:spMkLst>
            <pc:docMk/>
            <pc:sldMk cId="706974811" sldId="369"/>
            <ac:spMk id="18" creationId="{57911B80-5531-5E20-133C-FA34D83E1BB0}"/>
          </ac:spMkLst>
        </pc:spChg>
        <pc:spChg chg="mod">
          <ac:chgData name="Tom Jakobsson" userId="c65084f7-9b68-4115-a53b-98909acc8f91" providerId="ADAL" clId="{28166E55-22D8-5FF6-B0FB-1D4C4642D27C}" dt="2026-09-07T05:42:53.386" v="439" actId="207"/>
          <ac:spMkLst>
            <pc:docMk/>
            <pc:sldMk cId="706974811" sldId="369"/>
            <ac:spMk id="20" creationId="{2454E499-D5BB-5FD4-3196-23EF1358D9A2}"/>
          </ac:spMkLst>
        </pc:spChg>
        <pc:spChg chg="mod">
          <ac:chgData name="Tom Jakobsson" userId="c65084f7-9b68-4115-a53b-98909acc8f91" providerId="ADAL" clId="{28166E55-22D8-5FF6-B0FB-1D4C4642D27C}" dt="2026-09-07T05:51:41.027" v="660" actId="1036"/>
          <ac:spMkLst>
            <pc:docMk/>
            <pc:sldMk cId="706974811" sldId="369"/>
            <ac:spMk id="21" creationId="{7BC858E8-6F77-2800-5E4D-A63DDE148ABD}"/>
          </ac:spMkLst>
        </pc:spChg>
        <pc:spChg chg="mod">
          <ac:chgData name="Tom Jakobsson" userId="c65084f7-9b68-4115-a53b-98909acc8f91" providerId="ADAL" clId="{28166E55-22D8-5FF6-B0FB-1D4C4642D27C}" dt="2026-09-07T05:44:12.988" v="449" actId="571"/>
          <ac:spMkLst>
            <pc:docMk/>
            <pc:sldMk cId="706974811" sldId="369"/>
            <ac:spMk id="45" creationId="{E01110EA-F406-030C-83D0-619465AF8B32}"/>
          </ac:spMkLst>
        </pc:spChg>
        <pc:spChg chg="mod">
          <ac:chgData name="Tom Jakobsson" userId="c65084f7-9b68-4115-a53b-98909acc8f91" providerId="ADAL" clId="{28166E55-22D8-5FF6-B0FB-1D4C4642D27C}" dt="2026-09-07T05:51:52.889" v="664" actId="1036"/>
          <ac:spMkLst>
            <pc:docMk/>
            <pc:sldMk cId="706974811" sldId="369"/>
            <ac:spMk id="46" creationId="{3FCA09B9-BCE6-6D8F-6419-1B9E93708D7B}"/>
          </ac:spMkLst>
        </pc:spChg>
        <pc:spChg chg="mod">
          <ac:chgData name="Tom Jakobsson" userId="c65084f7-9b68-4115-a53b-98909acc8f91" providerId="ADAL" clId="{28166E55-22D8-5FF6-B0FB-1D4C4642D27C}" dt="2026-09-07T05:50:06.454" v="634" actId="1035"/>
          <ac:spMkLst>
            <pc:docMk/>
            <pc:sldMk cId="706974811" sldId="369"/>
            <ac:spMk id="47" creationId="{EC83A267-60EC-95B7-7331-13504FE29F9D}"/>
          </ac:spMkLst>
        </pc:spChg>
        <pc:spChg chg="mod">
          <ac:chgData name="Tom Jakobsson" userId="c65084f7-9b68-4115-a53b-98909acc8f91" providerId="ADAL" clId="{28166E55-22D8-5FF6-B0FB-1D4C4642D27C}" dt="2026-09-07T05:51:50.032" v="663" actId="1036"/>
          <ac:spMkLst>
            <pc:docMk/>
            <pc:sldMk cId="706974811" sldId="369"/>
            <ac:spMk id="48" creationId="{73EAAB7C-F814-869E-303C-5E5AEC5F4E81}"/>
          </ac:spMkLst>
        </pc:spChg>
        <pc:spChg chg="mod">
          <ac:chgData name="Tom Jakobsson" userId="c65084f7-9b68-4115-a53b-98909acc8f91" providerId="ADAL" clId="{28166E55-22D8-5FF6-B0FB-1D4C4642D27C}" dt="2026-09-07T05:44:12.988" v="449" actId="571"/>
          <ac:spMkLst>
            <pc:docMk/>
            <pc:sldMk cId="706974811" sldId="369"/>
            <ac:spMk id="49" creationId="{878F7EAE-64E8-5224-06CD-D773F1DF8B74}"/>
          </ac:spMkLst>
        </pc:spChg>
        <pc:spChg chg="mod">
          <ac:chgData name="Tom Jakobsson" userId="c65084f7-9b68-4115-a53b-98909acc8f91" providerId="ADAL" clId="{28166E55-22D8-5FF6-B0FB-1D4C4642D27C}" dt="2026-09-07T05:51:47.240" v="662" actId="1036"/>
          <ac:spMkLst>
            <pc:docMk/>
            <pc:sldMk cId="706974811" sldId="369"/>
            <ac:spMk id="50" creationId="{83EC9E16-CFE8-40FB-FC74-013C85239CBD}"/>
          </ac:spMkLst>
        </pc:spChg>
        <pc:spChg chg="mod">
          <ac:chgData name="Tom Jakobsson" userId="c65084f7-9b68-4115-a53b-98909acc8f91" providerId="ADAL" clId="{28166E55-22D8-5FF6-B0FB-1D4C4642D27C}" dt="2026-09-07T05:44:12.988" v="449" actId="571"/>
          <ac:spMkLst>
            <pc:docMk/>
            <pc:sldMk cId="706974811" sldId="369"/>
            <ac:spMk id="51" creationId="{65B1B07B-989E-B162-348F-793314E8B521}"/>
          </ac:spMkLst>
        </pc:spChg>
        <pc:spChg chg="mod">
          <ac:chgData name="Tom Jakobsson" userId="c65084f7-9b68-4115-a53b-98909acc8f91" providerId="ADAL" clId="{28166E55-22D8-5FF6-B0FB-1D4C4642D27C}" dt="2026-09-07T05:51:44.519" v="661" actId="1036"/>
          <ac:spMkLst>
            <pc:docMk/>
            <pc:sldMk cId="706974811" sldId="369"/>
            <ac:spMk id="52" creationId="{6741214D-14E9-E913-2923-ECCE0C3F6790}"/>
          </ac:spMkLst>
        </pc:spChg>
      </pc:sldChg>
      <pc:sldChg chg="addSp delSp modSp mod">
        <pc:chgData name="Tom Jakobsson" userId="c65084f7-9b68-4115-a53b-98909acc8f91" providerId="ADAL" clId="{28166E55-22D8-5FF6-B0FB-1D4C4642D27C}" dt="2026-09-09T09:36:20.714" v="2295"/>
        <pc:sldMkLst>
          <pc:docMk/>
          <pc:sldMk cId="1994874973" sldId="370"/>
        </pc:sldMkLst>
        <pc:spChg chg="mod">
          <ac:chgData name="Tom Jakobsson" userId="c65084f7-9b68-4115-a53b-98909acc8f91" providerId="ADAL" clId="{28166E55-22D8-5FF6-B0FB-1D4C4642D27C}" dt="2026-09-09T09:36:20.714" v="2295"/>
          <ac:spMkLst>
            <pc:docMk/>
            <pc:sldMk cId="1994874973" sldId="370"/>
            <ac:spMk id="2" creationId="{5CBEB9AC-5877-64DD-615D-299CDF4A24EB}"/>
          </ac:spMkLst>
        </pc:spChg>
        <pc:spChg chg="mod">
          <ac:chgData name="Tom Jakobsson" userId="c65084f7-9b68-4115-a53b-98909acc8f91" providerId="ADAL" clId="{28166E55-22D8-5FF6-B0FB-1D4C4642D27C}" dt="2026-09-09T09:36:20.714" v="2295"/>
          <ac:spMkLst>
            <pc:docMk/>
            <pc:sldMk cId="1994874973" sldId="370"/>
            <ac:spMk id="3" creationId="{35CC375B-A473-D27C-9A27-D1E502138922}"/>
          </ac:spMkLst>
        </pc:spChg>
        <pc:spChg chg="mod">
          <ac:chgData name="Tom Jakobsson" userId="c65084f7-9b68-4115-a53b-98909acc8f91" providerId="ADAL" clId="{28166E55-22D8-5FF6-B0FB-1D4C4642D27C}" dt="2026-09-09T09:36:20.714" v="2295"/>
          <ac:spMkLst>
            <pc:docMk/>
            <pc:sldMk cId="1994874973" sldId="370"/>
            <ac:spMk id="4" creationId="{9B5276D1-C45C-54E9-6BD0-E99F6C5F899D}"/>
          </ac:spMkLst>
        </pc:spChg>
        <pc:spChg chg="mod">
          <ac:chgData name="Tom Jakobsson" userId="c65084f7-9b68-4115-a53b-98909acc8f91" providerId="ADAL" clId="{28166E55-22D8-5FF6-B0FB-1D4C4642D27C}" dt="2026-09-09T09:36:20.714" v="2295"/>
          <ac:spMkLst>
            <pc:docMk/>
            <pc:sldMk cId="1994874973" sldId="370"/>
            <ac:spMk id="5" creationId="{58B3B7A5-A236-CF61-0FDE-244E7298C189}"/>
          </ac:spMkLst>
        </pc:spChg>
        <pc:spChg chg="add mod">
          <ac:chgData name="Tom Jakobsson" userId="c65084f7-9b68-4115-a53b-98909acc8f91" providerId="ADAL" clId="{28166E55-22D8-5FF6-B0FB-1D4C4642D27C}" dt="2026-09-08T07:32:36.954" v="2194"/>
          <ac:spMkLst>
            <pc:docMk/>
            <pc:sldMk cId="1994874973" sldId="370"/>
            <ac:spMk id="6" creationId="{79669FE6-5568-B007-C729-23F1DD501B9E}"/>
          </ac:spMkLst>
        </pc:spChg>
      </pc:sldChg>
      <pc:sldChg chg="addSp delSp modSp mod">
        <pc:chgData name="Tom Jakobsson" userId="c65084f7-9b68-4115-a53b-98909acc8f91" providerId="ADAL" clId="{28166E55-22D8-5FF6-B0FB-1D4C4642D27C}" dt="2026-09-09T09:36:20.714" v="2295"/>
        <pc:sldMkLst>
          <pc:docMk/>
          <pc:sldMk cId="524271222" sldId="372"/>
        </pc:sldMkLst>
        <pc:spChg chg="mod">
          <ac:chgData name="Tom Jakobsson" userId="c65084f7-9b68-4115-a53b-98909acc8f91" providerId="ADAL" clId="{28166E55-22D8-5FF6-B0FB-1D4C4642D27C}" dt="2026-09-09T09:36:20.714" v="2295"/>
          <ac:spMkLst>
            <pc:docMk/>
            <pc:sldMk cId="524271222" sldId="372"/>
            <ac:spMk id="2" creationId="{5CBEB9AC-5877-64DD-615D-299CDF4A24EB}"/>
          </ac:spMkLst>
        </pc:spChg>
        <pc:spChg chg="mod">
          <ac:chgData name="Tom Jakobsson" userId="c65084f7-9b68-4115-a53b-98909acc8f91" providerId="ADAL" clId="{28166E55-22D8-5FF6-B0FB-1D4C4642D27C}" dt="2026-09-09T09:36:20.714" v="2295"/>
          <ac:spMkLst>
            <pc:docMk/>
            <pc:sldMk cId="524271222" sldId="372"/>
            <ac:spMk id="3" creationId="{35CC375B-A473-D27C-9A27-D1E502138922}"/>
          </ac:spMkLst>
        </pc:spChg>
        <pc:spChg chg="mod">
          <ac:chgData name="Tom Jakobsson" userId="c65084f7-9b68-4115-a53b-98909acc8f91" providerId="ADAL" clId="{28166E55-22D8-5FF6-B0FB-1D4C4642D27C}" dt="2026-09-09T09:36:20.714" v="2295"/>
          <ac:spMkLst>
            <pc:docMk/>
            <pc:sldMk cId="524271222" sldId="372"/>
            <ac:spMk id="4" creationId="{9B5276D1-C45C-54E9-6BD0-E99F6C5F899D}"/>
          </ac:spMkLst>
        </pc:spChg>
        <pc:spChg chg="mod">
          <ac:chgData name="Tom Jakobsson" userId="c65084f7-9b68-4115-a53b-98909acc8f91" providerId="ADAL" clId="{28166E55-22D8-5FF6-B0FB-1D4C4642D27C}" dt="2026-09-09T09:36:20.714" v="2295"/>
          <ac:spMkLst>
            <pc:docMk/>
            <pc:sldMk cId="524271222" sldId="372"/>
            <ac:spMk id="5" creationId="{58B3B7A5-A236-CF61-0FDE-244E7298C189}"/>
          </ac:spMkLst>
        </pc:spChg>
        <pc:spChg chg="add mod">
          <ac:chgData name="Tom Jakobsson" userId="c65084f7-9b68-4115-a53b-98909acc8f91" providerId="ADAL" clId="{28166E55-22D8-5FF6-B0FB-1D4C4642D27C}" dt="2026-09-08T07:32:40.775" v="2196"/>
          <ac:spMkLst>
            <pc:docMk/>
            <pc:sldMk cId="524271222" sldId="372"/>
            <ac:spMk id="9" creationId="{46DF37BF-B7D7-96C6-A789-07DE02D12079}"/>
          </ac:spMkLst>
        </pc:spChg>
      </pc:sldChg>
      <pc:sldChg chg="addSp delSp modSp mod chgLayout">
        <pc:chgData name="Tom Jakobsson" userId="c65084f7-9b68-4115-a53b-98909acc8f91" providerId="ADAL" clId="{28166E55-22D8-5FF6-B0FB-1D4C4642D27C}" dt="2026-09-09T09:36:20.714" v="2295"/>
        <pc:sldMkLst>
          <pc:docMk/>
          <pc:sldMk cId="2690955460" sldId="373"/>
        </pc:sldMkLst>
        <pc:spChg chg="mod ord">
          <ac:chgData name="Tom Jakobsson" userId="c65084f7-9b68-4115-a53b-98909acc8f91" providerId="ADAL" clId="{28166E55-22D8-5FF6-B0FB-1D4C4642D27C}" dt="2026-09-09T09:36:20.714" v="2295"/>
          <ac:spMkLst>
            <pc:docMk/>
            <pc:sldMk cId="2690955460" sldId="373"/>
            <ac:spMk id="3" creationId="{FF0A2DA2-E973-B629-51D0-46BF45F15331}"/>
          </ac:spMkLst>
        </pc:spChg>
        <pc:spChg chg="mod ord">
          <ac:chgData name="Tom Jakobsson" userId="c65084f7-9b68-4115-a53b-98909acc8f91" providerId="ADAL" clId="{28166E55-22D8-5FF6-B0FB-1D4C4642D27C}" dt="2026-09-09T09:36:20.714" v="2295"/>
          <ac:spMkLst>
            <pc:docMk/>
            <pc:sldMk cId="2690955460" sldId="373"/>
            <ac:spMk id="5" creationId="{F759C009-C26C-5478-77BA-C966810D33E1}"/>
          </ac:spMkLst>
        </pc:spChg>
        <pc:spChg chg="mod ord">
          <ac:chgData name="Tom Jakobsson" userId="c65084f7-9b68-4115-a53b-98909acc8f91" providerId="ADAL" clId="{28166E55-22D8-5FF6-B0FB-1D4C4642D27C}" dt="2026-09-09T09:36:20.714" v="2295"/>
          <ac:spMkLst>
            <pc:docMk/>
            <pc:sldMk cId="2690955460" sldId="373"/>
            <ac:spMk id="6" creationId="{3A9C31CD-1AA7-9DCD-F0A3-2E41C63C7A49}"/>
          </ac:spMkLst>
        </pc:spChg>
      </pc:sldChg>
      <pc:sldChg chg="addSp delSp modSp mod">
        <pc:chgData name="Tom Jakobsson" userId="c65084f7-9b68-4115-a53b-98909acc8f91" providerId="ADAL" clId="{28166E55-22D8-5FF6-B0FB-1D4C4642D27C}" dt="2026-09-09T09:36:20.714" v="2295"/>
        <pc:sldMkLst>
          <pc:docMk/>
          <pc:sldMk cId="547360408" sldId="374"/>
        </pc:sldMkLst>
        <pc:spChg chg="mod">
          <ac:chgData name="Tom Jakobsson" userId="c65084f7-9b68-4115-a53b-98909acc8f91" providerId="ADAL" clId="{28166E55-22D8-5FF6-B0FB-1D4C4642D27C}" dt="2026-09-09T09:36:20.714" v="2295"/>
          <ac:spMkLst>
            <pc:docMk/>
            <pc:sldMk cId="547360408" sldId="374"/>
            <ac:spMk id="2" creationId="{5CBEB9AC-5877-64DD-615D-299CDF4A24EB}"/>
          </ac:spMkLst>
        </pc:spChg>
        <pc:spChg chg="mod">
          <ac:chgData name="Tom Jakobsson" userId="c65084f7-9b68-4115-a53b-98909acc8f91" providerId="ADAL" clId="{28166E55-22D8-5FF6-B0FB-1D4C4642D27C}" dt="2026-09-09T09:36:20.714" v="2295"/>
          <ac:spMkLst>
            <pc:docMk/>
            <pc:sldMk cId="547360408" sldId="374"/>
            <ac:spMk id="4" creationId="{9B5276D1-C45C-54E9-6BD0-E99F6C5F899D}"/>
          </ac:spMkLst>
        </pc:spChg>
        <pc:spChg chg="mod">
          <ac:chgData name="Tom Jakobsson" userId="c65084f7-9b68-4115-a53b-98909acc8f91" providerId="ADAL" clId="{28166E55-22D8-5FF6-B0FB-1D4C4642D27C}" dt="2026-09-09T09:36:20.714" v="2295"/>
          <ac:spMkLst>
            <pc:docMk/>
            <pc:sldMk cId="547360408" sldId="374"/>
            <ac:spMk id="5" creationId="{58B3B7A5-A236-CF61-0FDE-244E7298C189}"/>
          </ac:spMkLst>
        </pc:spChg>
        <pc:spChg chg="add mod">
          <ac:chgData name="Tom Jakobsson" userId="c65084f7-9b68-4115-a53b-98909acc8f91" providerId="ADAL" clId="{28166E55-22D8-5FF6-B0FB-1D4C4642D27C}" dt="2026-09-08T07:32:57.538" v="2202"/>
          <ac:spMkLst>
            <pc:docMk/>
            <pc:sldMk cId="547360408" sldId="374"/>
            <ac:spMk id="6" creationId="{FA61CE29-D502-264A-C2AD-1BE1E610220B}"/>
          </ac:spMkLst>
        </pc:spChg>
      </pc:sldChg>
      <pc:sldChg chg="addSp delSp modSp mod">
        <pc:chgData name="Tom Jakobsson" userId="c65084f7-9b68-4115-a53b-98909acc8f91" providerId="ADAL" clId="{28166E55-22D8-5FF6-B0FB-1D4C4642D27C}" dt="2026-09-09T09:36:20.714" v="2295"/>
        <pc:sldMkLst>
          <pc:docMk/>
          <pc:sldMk cId="1555174437" sldId="375"/>
        </pc:sldMkLst>
        <pc:spChg chg="mod">
          <ac:chgData name="Tom Jakobsson" userId="c65084f7-9b68-4115-a53b-98909acc8f91" providerId="ADAL" clId="{28166E55-22D8-5FF6-B0FB-1D4C4642D27C}" dt="2026-09-09T09:36:20.714" v="2295"/>
          <ac:spMkLst>
            <pc:docMk/>
            <pc:sldMk cId="1555174437" sldId="375"/>
            <ac:spMk id="2" creationId="{5CBEB9AC-5877-64DD-615D-299CDF4A24EB}"/>
          </ac:spMkLst>
        </pc:spChg>
        <pc:spChg chg="mod">
          <ac:chgData name="Tom Jakobsson" userId="c65084f7-9b68-4115-a53b-98909acc8f91" providerId="ADAL" clId="{28166E55-22D8-5FF6-B0FB-1D4C4642D27C}" dt="2026-09-09T09:36:20.714" v="2295"/>
          <ac:spMkLst>
            <pc:docMk/>
            <pc:sldMk cId="1555174437" sldId="375"/>
            <ac:spMk id="3" creationId="{35CC375B-A473-D27C-9A27-D1E502138922}"/>
          </ac:spMkLst>
        </pc:spChg>
        <pc:spChg chg="mod">
          <ac:chgData name="Tom Jakobsson" userId="c65084f7-9b68-4115-a53b-98909acc8f91" providerId="ADAL" clId="{28166E55-22D8-5FF6-B0FB-1D4C4642D27C}" dt="2026-09-09T09:36:20.714" v="2295"/>
          <ac:spMkLst>
            <pc:docMk/>
            <pc:sldMk cId="1555174437" sldId="375"/>
            <ac:spMk id="4" creationId="{9B5276D1-C45C-54E9-6BD0-E99F6C5F899D}"/>
          </ac:spMkLst>
        </pc:spChg>
        <pc:spChg chg="mod">
          <ac:chgData name="Tom Jakobsson" userId="c65084f7-9b68-4115-a53b-98909acc8f91" providerId="ADAL" clId="{28166E55-22D8-5FF6-B0FB-1D4C4642D27C}" dt="2026-09-09T09:36:20.714" v="2295"/>
          <ac:spMkLst>
            <pc:docMk/>
            <pc:sldMk cId="1555174437" sldId="375"/>
            <ac:spMk id="5" creationId="{58B3B7A5-A236-CF61-0FDE-244E7298C189}"/>
          </ac:spMkLst>
        </pc:spChg>
        <pc:spChg chg="add mod">
          <ac:chgData name="Tom Jakobsson" userId="c65084f7-9b68-4115-a53b-98909acc8f91" providerId="ADAL" clId="{28166E55-22D8-5FF6-B0FB-1D4C4642D27C}" dt="2026-09-08T07:32:51.124" v="2200" actId="20577"/>
          <ac:spMkLst>
            <pc:docMk/>
            <pc:sldMk cId="1555174437" sldId="375"/>
            <ac:spMk id="8" creationId="{5395BAB1-DCC8-B8D0-597D-3757C761A4C0}"/>
          </ac:spMkLst>
        </pc:spChg>
      </pc:sldChg>
      <pc:sldChg chg="addSp delSp modSp mod">
        <pc:chgData name="Tom Jakobsson" userId="c65084f7-9b68-4115-a53b-98909acc8f91" providerId="ADAL" clId="{28166E55-22D8-5FF6-B0FB-1D4C4642D27C}" dt="2026-09-09T09:36:20.714" v="2295"/>
        <pc:sldMkLst>
          <pc:docMk/>
          <pc:sldMk cId="3086258651" sldId="376"/>
        </pc:sldMkLst>
        <pc:spChg chg="mod">
          <ac:chgData name="Tom Jakobsson" userId="c65084f7-9b68-4115-a53b-98909acc8f91" providerId="ADAL" clId="{28166E55-22D8-5FF6-B0FB-1D4C4642D27C}" dt="2026-09-09T09:36:20.714" v="2295"/>
          <ac:spMkLst>
            <pc:docMk/>
            <pc:sldMk cId="3086258651" sldId="376"/>
            <ac:spMk id="2" creationId="{5CBEB9AC-5877-64DD-615D-299CDF4A24EB}"/>
          </ac:spMkLst>
        </pc:spChg>
        <pc:spChg chg="mod">
          <ac:chgData name="Tom Jakobsson" userId="c65084f7-9b68-4115-a53b-98909acc8f91" providerId="ADAL" clId="{28166E55-22D8-5FF6-B0FB-1D4C4642D27C}" dt="2026-09-09T09:36:20.714" v="2295"/>
          <ac:spMkLst>
            <pc:docMk/>
            <pc:sldMk cId="3086258651" sldId="376"/>
            <ac:spMk id="3" creationId="{35CC375B-A473-D27C-9A27-D1E502138922}"/>
          </ac:spMkLst>
        </pc:spChg>
        <pc:spChg chg="mod">
          <ac:chgData name="Tom Jakobsson" userId="c65084f7-9b68-4115-a53b-98909acc8f91" providerId="ADAL" clId="{28166E55-22D8-5FF6-B0FB-1D4C4642D27C}" dt="2026-09-09T09:36:20.714" v="2295"/>
          <ac:spMkLst>
            <pc:docMk/>
            <pc:sldMk cId="3086258651" sldId="376"/>
            <ac:spMk id="4" creationId="{9B5276D1-C45C-54E9-6BD0-E99F6C5F899D}"/>
          </ac:spMkLst>
        </pc:spChg>
        <pc:spChg chg="mod">
          <ac:chgData name="Tom Jakobsson" userId="c65084f7-9b68-4115-a53b-98909acc8f91" providerId="ADAL" clId="{28166E55-22D8-5FF6-B0FB-1D4C4642D27C}" dt="2026-09-09T09:36:20.714" v="2295"/>
          <ac:spMkLst>
            <pc:docMk/>
            <pc:sldMk cId="3086258651" sldId="376"/>
            <ac:spMk id="5" creationId="{58B3B7A5-A236-CF61-0FDE-244E7298C189}"/>
          </ac:spMkLst>
        </pc:spChg>
        <pc:spChg chg="add mod">
          <ac:chgData name="Tom Jakobsson" userId="c65084f7-9b68-4115-a53b-98909acc8f91" providerId="ADAL" clId="{28166E55-22D8-5FF6-B0FB-1D4C4642D27C}" dt="2026-09-08T07:33:02.384" v="2204"/>
          <ac:spMkLst>
            <pc:docMk/>
            <pc:sldMk cId="3086258651" sldId="376"/>
            <ac:spMk id="8" creationId="{5C3D8833-F053-6001-5C5E-3F3E543DC4A8}"/>
          </ac:spMkLst>
        </pc:spChg>
      </pc:sldChg>
      <pc:sldChg chg="addSp delSp modSp mod">
        <pc:chgData name="Tom Jakobsson" userId="c65084f7-9b68-4115-a53b-98909acc8f91" providerId="ADAL" clId="{28166E55-22D8-5FF6-B0FB-1D4C4642D27C}" dt="2026-09-09T09:36:20.714" v="2295"/>
        <pc:sldMkLst>
          <pc:docMk/>
          <pc:sldMk cId="4038632432" sldId="377"/>
        </pc:sldMkLst>
        <pc:spChg chg="mod">
          <ac:chgData name="Tom Jakobsson" userId="c65084f7-9b68-4115-a53b-98909acc8f91" providerId="ADAL" clId="{28166E55-22D8-5FF6-B0FB-1D4C4642D27C}" dt="2026-09-09T09:36:20.714" v="2295"/>
          <ac:spMkLst>
            <pc:docMk/>
            <pc:sldMk cId="4038632432" sldId="377"/>
            <ac:spMk id="2" creationId="{5CBEB9AC-5877-64DD-615D-299CDF4A24EB}"/>
          </ac:spMkLst>
        </pc:spChg>
        <pc:spChg chg="mod">
          <ac:chgData name="Tom Jakobsson" userId="c65084f7-9b68-4115-a53b-98909acc8f91" providerId="ADAL" clId="{28166E55-22D8-5FF6-B0FB-1D4C4642D27C}" dt="2026-09-09T09:36:20.714" v="2295"/>
          <ac:spMkLst>
            <pc:docMk/>
            <pc:sldMk cId="4038632432" sldId="377"/>
            <ac:spMk id="4" creationId="{9B5276D1-C45C-54E9-6BD0-E99F6C5F899D}"/>
          </ac:spMkLst>
        </pc:spChg>
        <pc:spChg chg="mod">
          <ac:chgData name="Tom Jakobsson" userId="c65084f7-9b68-4115-a53b-98909acc8f91" providerId="ADAL" clId="{28166E55-22D8-5FF6-B0FB-1D4C4642D27C}" dt="2026-09-09T09:36:20.714" v="2295"/>
          <ac:spMkLst>
            <pc:docMk/>
            <pc:sldMk cId="4038632432" sldId="377"/>
            <ac:spMk id="5" creationId="{58B3B7A5-A236-CF61-0FDE-244E7298C189}"/>
          </ac:spMkLst>
        </pc:spChg>
        <pc:spChg chg="add mod">
          <ac:chgData name="Tom Jakobsson" userId="c65084f7-9b68-4115-a53b-98909acc8f91" providerId="ADAL" clId="{28166E55-22D8-5FF6-B0FB-1D4C4642D27C}" dt="2026-09-08T07:33:07.139" v="2206"/>
          <ac:spMkLst>
            <pc:docMk/>
            <pc:sldMk cId="4038632432" sldId="377"/>
            <ac:spMk id="9" creationId="{A176CCEB-040F-B4E4-3314-065C8E2F1E39}"/>
          </ac:spMkLst>
        </pc:spChg>
      </pc:sldChg>
      <pc:sldChg chg="addSp delSp modSp mod">
        <pc:chgData name="Tom Jakobsson" userId="c65084f7-9b68-4115-a53b-98909acc8f91" providerId="ADAL" clId="{28166E55-22D8-5FF6-B0FB-1D4C4642D27C}" dt="2026-09-09T09:36:20.714" v="2295"/>
        <pc:sldMkLst>
          <pc:docMk/>
          <pc:sldMk cId="2398178542" sldId="378"/>
        </pc:sldMkLst>
        <pc:spChg chg="mod">
          <ac:chgData name="Tom Jakobsson" userId="c65084f7-9b68-4115-a53b-98909acc8f91" providerId="ADAL" clId="{28166E55-22D8-5FF6-B0FB-1D4C4642D27C}" dt="2026-09-09T09:36:20.714" v="2295"/>
          <ac:spMkLst>
            <pc:docMk/>
            <pc:sldMk cId="2398178542" sldId="378"/>
            <ac:spMk id="2" creationId="{4690C083-16C7-7FB6-1AD0-E865A05D8CE1}"/>
          </ac:spMkLst>
        </pc:spChg>
        <pc:spChg chg="add mod">
          <ac:chgData name="Tom Jakobsson" userId="c65084f7-9b68-4115-a53b-98909acc8f91" providerId="ADAL" clId="{28166E55-22D8-5FF6-B0FB-1D4C4642D27C}" dt="2026-09-08T07:33:11.754" v="2208"/>
          <ac:spMkLst>
            <pc:docMk/>
            <pc:sldMk cId="2398178542" sldId="378"/>
            <ac:spMk id="3" creationId="{C1A86413-3DB8-6D33-8B6F-A068B8C5866E}"/>
          </ac:spMkLst>
        </pc:spChg>
        <pc:spChg chg="mod">
          <ac:chgData name="Tom Jakobsson" userId="c65084f7-9b68-4115-a53b-98909acc8f91" providerId="ADAL" clId="{28166E55-22D8-5FF6-B0FB-1D4C4642D27C}" dt="2026-09-09T09:36:20.714" v="2295"/>
          <ac:spMkLst>
            <pc:docMk/>
            <pc:sldMk cId="2398178542" sldId="378"/>
            <ac:spMk id="4" creationId="{989BA3FA-65BF-F91B-5DAB-7B96AD5EF54C}"/>
          </ac:spMkLst>
        </pc:spChg>
        <pc:spChg chg="mod">
          <ac:chgData name="Tom Jakobsson" userId="c65084f7-9b68-4115-a53b-98909acc8f91" providerId="ADAL" clId="{28166E55-22D8-5FF6-B0FB-1D4C4642D27C}" dt="2026-09-09T09:36:20.714" v="2295"/>
          <ac:spMkLst>
            <pc:docMk/>
            <pc:sldMk cId="2398178542" sldId="378"/>
            <ac:spMk id="5" creationId="{F9C02155-9631-764E-55CB-9AC74D1FEFA4}"/>
          </ac:spMkLst>
        </pc:spChg>
        <pc:spChg chg="mod">
          <ac:chgData name="Tom Jakobsson" userId="c65084f7-9b68-4115-a53b-98909acc8f91" providerId="ADAL" clId="{28166E55-22D8-5FF6-B0FB-1D4C4642D27C}" dt="2026-09-09T09:36:20.714" v="2295"/>
          <ac:spMkLst>
            <pc:docMk/>
            <pc:sldMk cId="2398178542" sldId="378"/>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3565731684" sldId="379"/>
        </pc:sldMkLst>
        <pc:spChg chg="mod">
          <ac:chgData name="Tom Jakobsson" userId="c65084f7-9b68-4115-a53b-98909acc8f91" providerId="ADAL" clId="{28166E55-22D8-5FF6-B0FB-1D4C4642D27C}" dt="2026-09-09T09:36:20.714" v="2295"/>
          <ac:spMkLst>
            <pc:docMk/>
            <pc:sldMk cId="3565731684" sldId="379"/>
            <ac:spMk id="2" creationId="{5CBEB9AC-5877-64DD-615D-299CDF4A24EB}"/>
          </ac:spMkLst>
        </pc:spChg>
        <pc:spChg chg="mod">
          <ac:chgData name="Tom Jakobsson" userId="c65084f7-9b68-4115-a53b-98909acc8f91" providerId="ADAL" clId="{28166E55-22D8-5FF6-B0FB-1D4C4642D27C}" dt="2026-09-09T09:36:20.714" v="2295"/>
          <ac:spMkLst>
            <pc:docMk/>
            <pc:sldMk cId="3565731684" sldId="379"/>
            <ac:spMk id="3" creationId="{35CC375B-A473-D27C-9A27-D1E502138922}"/>
          </ac:spMkLst>
        </pc:spChg>
        <pc:spChg chg="mod">
          <ac:chgData name="Tom Jakobsson" userId="c65084f7-9b68-4115-a53b-98909acc8f91" providerId="ADAL" clId="{28166E55-22D8-5FF6-B0FB-1D4C4642D27C}" dt="2026-09-09T09:36:20.714" v="2295"/>
          <ac:spMkLst>
            <pc:docMk/>
            <pc:sldMk cId="3565731684" sldId="379"/>
            <ac:spMk id="4" creationId="{9B5276D1-C45C-54E9-6BD0-E99F6C5F899D}"/>
          </ac:spMkLst>
        </pc:spChg>
        <pc:spChg chg="mod">
          <ac:chgData name="Tom Jakobsson" userId="c65084f7-9b68-4115-a53b-98909acc8f91" providerId="ADAL" clId="{28166E55-22D8-5FF6-B0FB-1D4C4642D27C}" dt="2026-09-09T09:36:20.714" v="2295"/>
          <ac:spMkLst>
            <pc:docMk/>
            <pc:sldMk cId="3565731684" sldId="379"/>
            <ac:spMk id="5" creationId="{58B3B7A5-A236-CF61-0FDE-244E7298C189}"/>
          </ac:spMkLst>
        </pc:spChg>
        <pc:spChg chg="add mod">
          <ac:chgData name="Tom Jakobsson" userId="c65084f7-9b68-4115-a53b-98909acc8f91" providerId="ADAL" clId="{28166E55-22D8-5FF6-B0FB-1D4C4642D27C}" dt="2026-09-08T07:33:15.988" v="2210"/>
          <ac:spMkLst>
            <pc:docMk/>
            <pc:sldMk cId="3565731684" sldId="379"/>
            <ac:spMk id="9" creationId="{FDE7F7E9-37BB-21D7-9452-63A748F63439}"/>
          </ac:spMkLst>
        </pc:spChg>
      </pc:sldChg>
      <pc:sldChg chg="addSp delSp modSp mod chgLayout">
        <pc:chgData name="Tom Jakobsson" userId="c65084f7-9b68-4115-a53b-98909acc8f91" providerId="ADAL" clId="{28166E55-22D8-5FF6-B0FB-1D4C4642D27C}" dt="2026-09-09T09:36:20.714" v="2295"/>
        <pc:sldMkLst>
          <pc:docMk/>
          <pc:sldMk cId="236875538" sldId="380"/>
        </pc:sldMkLst>
        <pc:spChg chg="mod ord">
          <ac:chgData name="Tom Jakobsson" userId="c65084f7-9b68-4115-a53b-98909acc8f91" providerId="ADAL" clId="{28166E55-22D8-5FF6-B0FB-1D4C4642D27C}" dt="2026-09-09T09:36:20.714" v="2295"/>
          <ac:spMkLst>
            <pc:docMk/>
            <pc:sldMk cId="236875538" sldId="380"/>
            <ac:spMk id="3" creationId="{FF0A2DA2-E973-B629-51D0-46BF45F15331}"/>
          </ac:spMkLst>
        </pc:spChg>
        <pc:spChg chg="mod ord">
          <ac:chgData name="Tom Jakobsson" userId="c65084f7-9b68-4115-a53b-98909acc8f91" providerId="ADAL" clId="{28166E55-22D8-5FF6-B0FB-1D4C4642D27C}" dt="2026-09-09T09:36:20.714" v="2295"/>
          <ac:spMkLst>
            <pc:docMk/>
            <pc:sldMk cId="236875538" sldId="380"/>
            <ac:spMk id="5" creationId="{F759C009-C26C-5478-77BA-C966810D33E1}"/>
          </ac:spMkLst>
        </pc:spChg>
        <pc:spChg chg="mod ord">
          <ac:chgData name="Tom Jakobsson" userId="c65084f7-9b68-4115-a53b-98909acc8f91" providerId="ADAL" clId="{28166E55-22D8-5FF6-B0FB-1D4C4642D27C}" dt="2026-09-09T09:36:20.714" v="2295"/>
          <ac:spMkLst>
            <pc:docMk/>
            <pc:sldMk cId="236875538" sldId="380"/>
            <ac:spMk id="6" creationId="{3A9C31CD-1AA7-9DCD-F0A3-2E41C63C7A49}"/>
          </ac:spMkLst>
        </pc:spChg>
      </pc:sldChg>
      <pc:sldChg chg="addSp delSp modSp mod">
        <pc:chgData name="Tom Jakobsson" userId="c65084f7-9b68-4115-a53b-98909acc8f91" providerId="ADAL" clId="{28166E55-22D8-5FF6-B0FB-1D4C4642D27C}" dt="2026-09-09T09:36:20.714" v="2295"/>
        <pc:sldMkLst>
          <pc:docMk/>
          <pc:sldMk cId="2587825342" sldId="382"/>
        </pc:sldMkLst>
        <pc:spChg chg="mod">
          <ac:chgData name="Tom Jakobsson" userId="c65084f7-9b68-4115-a53b-98909acc8f91" providerId="ADAL" clId="{28166E55-22D8-5FF6-B0FB-1D4C4642D27C}" dt="2026-09-09T09:36:20.714" v="2295"/>
          <ac:spMkLst>
            <pc:docMk/>
            <pc:sldMk cId="2587825342" sldId="382"/>
            <ac:spMk id="2" creationId="{4690C083-16C7-7FB6-1AD0-E865A05D8CE1}"/>
          </ac:spMkLst>
        </pc:spChg>
        <pc:spChg chg="add mod">
          <ac:chgData name="Tom Jakobsson" userId="c65084f7-9b68-4115-a53b-98909acc8f91" providerId="ADAL" clId="{28166E55-22D8-5FF6-B0FB-1D4C4642D27C}" dt="2026-09-08T07:33:53.933" v="2224"/>
          <ac:spMkLst>
            <pc:docMk/>
            <pc:sldMk cId="2587825342" sldId="382"/>
            <ac:spMk id="3" creationId="{C4F58B78-4FA0-CD8D-F2D0-5C2106DC3B91}"/>
          </ac:spMkLst>
        </pc:spChg>
        <pc:spChg chg="mod">
          <ac:chgData name="Tom Jakobsson" userId="c65084f7-9b68-4115-a53b-98909acc8f91" providerId="ADAL" clId="{28166E55-22D8-5FF6-B0FB-1D4C4642D27C}" dt="2026-09-09T09:36:20.714" v="2295"/>
          <ac:spMkLst>
            <pc:docMk/>
            <pc:sldMk cId="2587825342" sldId="382"/>
            <ac:spMk id="4" creationId="{989BA3FA-65BF-F91B-5DAB-7B96AD5EF54C}"/>
          </ac:spMkLst>
        </pc:spChg>
        <pc:spChg chg="mod">
          <ac:chgData name="Tom Jakobsson" userId="c65084f7-9b68-4115-a53b-98909acc8f91" providerId="ADAL" clId="{28166E55-22D8-5FF6-B0FB-1D4C4642D27C}" dt="2026-09-09T09:36:20.714" v="2295"/>
          <ac:spMkLst>
            <pc:docMk/>
            <pc:sldMk cId="2587825342" sldId="382"/>
            <ac:spMk id="5" creationId="{F9C02155-9631-764E-55CB-9AC74D1FEFA4}"/>
          </ac:spMkLst>
        </pc:spChg>
        <pc:spChg chg="mod">
          <ac:chgData name="Tom Jakobsson" userId="c65084f7-9b68-4115-a53b-98909acc8f91" providerId="ADAL" clId="{28166E55-22D8-5FF6-B0FB-1D4C4642D27C}" dt="2026-09-09T09:36:20.714" v="2295"/>
          <ac:spMkLst>
            <pc:docMk/>
            <pc:sldMk cId="2587825342" sldId="382"/>
            <ac:spMk id="6" creationId="{9A3E5935-7F5E-6B21-A43F-FEF4C99DF745}"/>
          </ac:spMkLst>
        </pc:spChg>
      </pc:sldChg>
      <pc:sldChg chg="addSp delSp modSp mod">
        <pc:chgData name="Tom Jakobsson" userId="c65084f7-9b68-4115-a53b-98909acc8f91" providerId="ADAL" clId="{28166E55-22D8-5FF6-B0FB-1D4C4642D27C}" dt="2026-09-09T09:36:20.714" v="2295"/>
        <pc:sldMkLst>
          <pc:docMk/>
          <pc:sldMk cId="2618819658" sldId="383"/>
        </pc:sldMkLst>
        <pc:spChg chg="mod">
          <ac:chgData name="Tom Jakobsson" userId="c65084f7-9b68-4115-a53b-98909acc8f91" providerId="ADAL" clId="{28166E55-22D8-5FF6-B0FB-1D4C4642D27C}" dt="2026-09-09T09:36:20.714" v="2295"/>
          <ac:spMkLst>
            <pc:docMk/>
            <pc:sldMk cId="2618819658" sldId="383"/>
            <ac:spMk id="2" creationId="{4690C083-16C7-7FB6-1AD0-E865A05D8CE1}"/>
          </ac:spMkLst>
        </pc:spChg>
        <pc:spChg chg="mod">
          <ac:chgData name="Tom Jakobsson" userId="c65084f7-9b68-4115-a53b-98909acc8f91" providerId="ADAL" clId="{28166E55-22D8-5FF6-B0FB-1D4C4642D27C}" dt="2026-09-09T09:36:20.714" v="2295"/>
          <ac:spMkLst>
            <pc:docMk/>
            <pc:sldMk cId="2618819658" sldId="383"/>
            <ac:spMk id="4" creationId="{989BA3FA-65BF-F91B-5DAB-7B96AD5EF54C}"/>
          </ac:spMkLst>
        </pc:spChg>
        <pc:spChg chg="mod">
          <ac:chgData name="Tom Jakobsson" userId="c65084f7-9b68-4115-a53b-98909acc8f91" providerId="ADAL" clId="{28166E55-22D8-5FF6-B0FB-1D4C4642D27C}" dt="2026-09-09T09:36:20.714" v="2295"/>
          <ac:spMkLst>
            <pc:docMk/>
            <pc:sldMk cId="2618819658" sldId="383"/>
            <ac:spMk id="5" creationId="{F9C02155-9631-764E-55CB-9AC74D1FEFA4}"/>
          </ac:spMkLst>
        </pc:spChg>
        <pc:spChg chg="mod">
          <ac:chgData name="Tom Jakobsson" userId="c65084f7-9b68-4115-a53b-98909acc8f91" providerId="ADAL" clId="{28166E55-22D8-5FF6-B0FB-1D4C4642D27C}" dt="2026-09-09T09:36:20.714" v="2295"/>
          <ac:spMkLst>
            <pc:docMk/>
            <pc:sldMk cId="2618819658" sldId="383"/>
            <ac:spMk id="6" creationId="{9A3E5935-7F5E-6B21-A43F-FEF4C99DF745}"/>
          </ac:spMkLst>
        </pc:spChg>
        <pc:spChg chg="add mod">
          <ac:chgData name="Tom Jakobsson" userId="c65084f7-9b68-4115-a53b-98909acc8f91" providerId="ADAL" clId="{28166E55-22D8-5FF6-B0FB-1D4C4642D27C}" dt="2026-09-08T07:33:27.111" v="2214" actId="20577"/>
          <ac:spMkLst>
            <pc:docMk/>
            <pc:sldMk cId="2618819658" sldId="383"/>
            <ac:spMk id="8" creationId="{453ADDFF-7D78-2DC1-D03F-D7EE657A4BF3}"/>
          </ac:spMkLst>
        </pc:spChg>
      </pc:sldChg>
      <pc:sldChg chg="addSp delSp modSp mod">
        <pc:chgData name="Tom Jakobsson" userId="c65084f7-9b68-4115-a53b-98909acc8f91" providerId="ADAL" clId="{28166E55-22D8-5FF6-B0FB-1D4C4642D27C}" dt="2026-09-09T09:36:20.714" v="2295"/>
        <pc:sldMkLst>
          <pc:docMk/>
          <pc:sldMk cId="216070611" sldId="385"/>
        </pc:sldMkLst>
        <pc:spChg chg="mod">
          <ac:chgData name="Tom Jakobsson" userId="c65084f7-9b68-4115-a53b-98909acc8f91" providerId="ADAL" clId="{28166E55-22D8-5FF6-B0FB-1D4C4642D27C}" dt="2026-09-09T09:36:20.714" v="2295"/>
          <ac:spMkLst>
            <pc:docMk/>
            <pc:sldMk cId="216070611" sldId="385"/>
            <ac:spMk id="2" creationId="{5CBEB9AC-5877-64DD-615D-299CDF4A24EB}"/>
          </ac:spMkLst>
        </pc:spChg>
        <pc:spChg chg="mod">
          <ac:chgData name="Tom Jakobsson" userId="c65084f7-9b68-4115-a53b-98909acc8f91" providerId="ADAL" clId="{28166E55-22D8-5FF6-B0FB-1D4C4642D27C}" dt="2026-09-09T09:36:20.714" v="2295"/>
          <ac:spMkLst>
            <pc:docMk/>
            <pc:sldMk cId="216070611" sldId="385"/>
            <ac:spMk id="4" creationId="{9B5276D1-C45C-54E9-6BD0-E99F6C5F899D}"/>
          </ac:spMkLst>
        </pc:spChg>
        <pc:spChg chg="mod">
          <ac:chgData name="Tom Jakobsson" userId="c65084f7-9b68-4115-a53b-98909acc8f91" providerId="ADAL" clId="{28166E55-22D8-5FF6-B0FB-1D4C4642D27C}" dt="2026-09-09T09:36:20.714" v="2295"/>
          <ac:spMkLst>
            <pc:docMk/>
            <pc:sldMk cId="216070611" sldId="385"/>
            <ac:spMk id="5" creationId="{58B3B7A5-A236-CF61-0FDE-244E7298C189}"/>
          </ac:spMkLst>
        </pc:spChg>
        <pc:spChg chg="add mod">
          <ac:chgData name="Tom Jakobsson" userId="c65084f7-9b68-4115-a53b-98909acc8f91" providerId="ADAL" clId="{28166E55-22D8-5FF6-B0FB-1D4C4642D27C}" dt="2026-09-08T07:33:34.445" v="2216"/>
          <ac:spMkLst>
            <pc:docMk/>
            <pc:sldMk cId="216070611" sldId="385"/>
            <ac:spMk id="12" creationId="{D11DB080-CF60-A45D-6E3C-8CF63A97795C}"/>
          </ac:spMkLst>
        </pc:spChg>
      </pc:sldChg>
      <pc:sldChg chg="addSp delSp modSp mod">
        <pc:chgData name="Tom Jakobsson" userId="c65084f7-9b68-4115-a53b-98909acc8f91" providerId="ADAL" clId="{28166E55-22D8-5FF6-B0FB-1D4C4642D27C}" dt="2026-09-09T09:36:20.714" v="2295"/>
        <pc:sldMkLst>
          <pc:docMk/>
          <pc:sldMk cId="3810267469" sldId="386"/>
        </pc:sldMkLst>
        <pc:spChg chg="mod">
          <ac:chgData name="Tom Jakobsson" userId="c65084f7-9b68-4115-a53b-98909acc8f91" providerId="ADAL" clId="{28166E55-22D8-5FF6-B0FB-1D4C4642D27C}" dt="2026-09-09T09:36:20.714" v="2295"/>
          <ac:spMkLst>
            <pc:docMk/>
            <pc:sldMk cId="3810267469" sldId="386"/>
            <ac:spMk id="2" creationId="{5CBEB9AC-5877-64DD-615D-299CDF4A24EB}"/>
          </ac:spMkLst>
        </pc:spChg>
        <pc:spChg chg="mod">
          <ac:chgData name="Tom Jakobsson" userId="c65084f7-9b68-4115-a53b-98909acc8f91" providerId="ADAL" clId="{28166E55-22D8-5FF6-B0FB-1D4C4642D27C}" dt="2026-09-09T09:36:20.714" v="2295"/>
          <ac:spMkLst>
            <pc:docMk/>
            <pc:sldMk cId="3810267469" sldId="386"/>
            <ac:spMk id="4" creationId="{9B5276D1-C45C-54E9-6BD0-E99F6C5F899D}"/>
          </ac:spMkLst>
        </pc:spChg>
        <pc:spChg chg="mod">
          <ac:chgData name="Tom Jakobsson" userId="c65084f7-9b68-4115-a53b-98909acc8f91" providerId="ADAL" clId="{28166E55-22D8-5FF6-B0FB-1D4C4642D27C}" dt="2026-09-09T09:36:20.714" v="2295"/>
          <ac:spMkLst>
            <pc:docMk/>
            <pc:sldMk cId="3810267469" sldId="386"/>
            <ac:spMk id="5" creationId="{58B3B7A5-A236-CF61-0FDE-244E7298C189}"/>
          </ac:spMkLst>
        </pc:spChg>
        <pc:spChg chg="add mod">
          <ac:chgData name="Tom Jakobsson" userId="c65084f7-9b68-4115-a53b-98909acc8f91" providerId="ADAL" clId="{28166E55-22D8-5FF6-B0FB-1D4C4642D27C}" dt="2026-09-08T07:33:39.722" v="2218"/>
          <ac:spMkLst>
            <pc:docMk/>
            <pc:sldMk cId="3810267469" sldId="386"/>
            <ac:spMk id="12" creationId="{B0B0A312-839C-62A6-F1AA-FD0597E67CA7}"/>
          </ac:spMkLst>
        </pc:spChg>
      </pc:sldChg>
      <pc:sldChg chg="addSp delSp modSp mod">
        <pc:chgData name="Tom Jakobsson" userId="c65084f7-9b68-4115-a53b-98909acc8f91" providerId="ADAL" clId="{28166E55-22D8-5FF6-B0FB-1D4C4642D27C}" dt="2026-09-09T09:36:20.714" v="2295"/>
        <pc:sldMkLst>
          <pc:docMk/>
          <pc:sldMk cId="1769909536" sldId="387"/>
        </pc:sldMkLst>
        <pc:spChg chg="mod">
          <ac:chgData name="Tom Jakobsson" userId="c65084f7-9b68-4115-a53b-98909acc8f91" providerId="ADAL" clId="{28166E55-22D8-5FF6-B0FB-1D4C4642D27C}" dt="2026-09-09T09:36:20.714" v="2295"/>
          <ac:spMkLst>
            <pc:docMk/>
            <pc:sldMk cId="1769909536" sldId="387"/>
            <ac:spMk id="2" creationId="{5CBEB9AC-5877-64DD-615D-299CDF4A24EB}"/>
          </ac:spMkLst>
        </pc:spChg>
        <pc:spChg chg="mod">
          <ac:chgData name="Tom Jakobsson" userId="c65084f7-9b68-4115-a53b-98909acc8f91" providerId="ADAL" clId="{28166E55-22D8-5FF6-B0FB-1D4C4642D27C}" dt="2026-09-09T09:36:20.714" v="2295"/>
          <ac:spMkLst>
            <pc:docMk/>
            <pc:sldMk cId="1769909536" sldId="387"/>
            <ac:spMk id="4" creationId="{9B5276D1-C45C-54E9-6BD0-E99F6C5F899D}"/>
          </ac:spMkLst>
        </pc:spChg>
        <pc:spChg chg="mod">
          <ac:chgData name="Tom Jakobsson" userId="c65084f7-9b68-4115-a53b-98909acc8f91" providerId="ADAL" clId="{28166E55-22D8-5FF6-B0FB-1D4C4642D27C}" dt="2026-09-09T09:36:20.714" v="2295"/>
          <ac:spMkLst>
            <pc:docMk/>
            <pc:sldMk cId="1769909536" sldId="387"/>
            <ac:spMk id="5" creationId="{58B3B7A5-A236-CF61-0FDE-244E7298C189}"/>
          </ac:spMkLst>
        </pc:spChg>
        <pc:spChg chg="add mod">
          <ac:chgData name="Tom Jakobsson" userId="c65084f7-9b68-4115-a53b-98909acc8f91" providerId="ADAL" clId="{28166E55-22D8-5FF6-B0FB-1D4C4642D27C}" dt="2026-09-08T07:33:44.478" v="2220"/>
          <ac:spMkLst>
            <pc:docMk/>
            <pc:sldMk cId="1769909536" sldId="387"/>
            <ac:spMk id="10" creationId="{3668F3A8-7C09-7F41-FA3B-22D37102F795}"/>
          </ac:spMkLst>
        </pc:spChg>
      </pc:sldChg>
      <pc:sldChg chg="addSp delSp modSp mod">
        <pc:chgData name="Tom Jakobsson" userId="c65084f7-9b68-4115-a53b-98909acc8f91" providerId="ADAL" clId="{28166E55-22D8-5FF6-B0FB-1D4C4642D27C}" dt="2026-09-09T09:36:20.714" v="2295"/>
        <pc:sldMkLst>
          <pc:docMk/>
          <pc:sldMk cId="3424195658" sldId="388"/>
        </pc:sldMkLst>
        <pc:spChg chg="mod">
          <ac:chgData name="Tom Jakobsson" userId="c65084f7-9b68-4115-a53b-98909acc8f91" providerId="ADAL" clId="{28166E55-22D8-5FF6-B0FB-1D4C4642D27C}" dt="2026-09-09T09:36:20.714" v="2295"/>
          <ac:spMkLst>
            <pc:docMk/>
            <pc:sldMk cId="3424195658" sldId="388"/>
            <ac:spMk id="2" creationId="{5CBEB9AC-5877-64DD-615D-299CDF4A24EB}"/>
          </ac:spMkLst>
        </pc:spChg>
        <pc:spChg chg="add mod">
          <ac:chgData name="Tom Jakobsson" userId="c65084f7-9b68-4115-a53b-98909acc8f91" providerId="ADAL" clId="{28166E55-22D8-5FF6-B0FB-1D4C4642D27C}" dt="2026-09-08T07:33:49.441" v="2222"/>
          <ac:spMkLst>
            <pc:docMk/>
            <pc:sldMk cId="3424195658" sldId="388"/>
            <ac:spMk id="3" creationId="{A5AEF4E4-F380-1167-A480-C5F845812F0F}"/>
          </ac:spMkLst>
        </pc:spChg>
        <pc:spChg chg="mod">
          <ac:chgData name="Tom Jakobsson" userId="c65084f7-9b68-4115-a53b-98909acc8f91" providerId="ADAL" clId="{28166E55-22D8-5FF6-B0FB-1D4C4642D27C}" dt="2026-09-09T09:36:20.714" v="2295"/>
          <ac:spMkLst>
            <pc:docMk/>
            <pc:sldMk cId="3424195658" sldId="388"/>
            <ac:spMk id="4" creationId="{9B5276D1-C45C-54E9-6BD0-E99F6C5F899D}"/>
          </ac:spMkLst>
        </pc:spChg>
        <pc:spChg chg="mod">
          <ac:chgData name="Tom Jakobsson" userId="c65084f7-9b68-4115-a53b-98909acc8f91" providerId="ADAL" clId="{28166E55-22D8-5FF6-B0FB-1D4C4642D27C}" dt="2026-09-09T09:36:20.714" v="2295"/>
          <ac:spMkLst>
            <pc:docMk/>
            <pc:sldMk cId="3424195658" sldId="388"/>
            <ac:spMk id="5" creationId="{58B3B7A5-A236-CF61-0FDE-244E7298C189}"/>
          </ac:spMkLst>
        </pc:spChg>
      </pc:sldChg>
      <pc:sldChg chg="addSp delSp modSp mod">
        <pc:chgData name="Tom Jakobsson" userId="c65084f7-9b68-4115-a53b-98909acc8f91" providerId="ADAL" clId="{28166E55-22D8-5FF6-B0FB-1D4C4642D27C}" dt="2026-09-09T09:36:20.714" v="2295"/>
        <pc:sldMkLst>
          <pc:docMk/>
          <pc:sldMk cId="2344356285" sldId="389"/>
        </pc:sldMkLst>
        <pc:spChg chg="mod">
          <ac:chgData name="Tom Jakobsson" userId="c65084f7-9b68-4115-a53b-98909acc8f91" providerId="ADAL" clId="{28166E55-22D8-5FF6-B0FB-1D4C4642D27C}" dt="2026-09-09T09:36:20.714" v="2295"/>
          <ac:spMkLst>
            <pc:docMk/>
            <pc:sldMk cId="2344356285" sldId="389"/>
            <ac:spMk id="2" creationId="{5CBEB9AC-5877-64DD-615D-299CDF4A24EB}"/>
          </ac:spMkLst>
        </pc:spChg>
        <pc:spChg chg="add mod">
          <ac:chgData name="Tom Jakobsson" userId="c65084f7-9b68-4115-a53b-98909acc8f91" providerId="ADAL" clId="{28166E55-22D8-5FF6-B0FB-1D4C4642D27C}" dt="2026-09-08T07:34:10.889" v="2232"/>
          <ac:spMkLst>
            <pc:docMk/>
            <pc:sldMk cId="2344356285" sldId="389"/>
            <ac:spMk id="3" creationId="{C4352611-7ACF-F7B5-E76A-5F7A8D12AFB5}"/>
          </ac:spMkLst>
        </pc:spChg>
        <pc:spChg chg="mod">
          <ac:chgData name="Tom Jakobsson" userId="c65084f7-9b68-4115-a53b-98909acc8f91" providerId="ADAL" clId="{28166E55-22D8-5FF6-B0FB-1D4C4642D27C}" dt="2026-09-09T09:36:20.714" v="2295"/>
          <ac:spMkLst>
            <pc:docMk/>
            <pc:sldMk cId="2344356285" sldId="389"/>
            <ac:spMk id="4" creationId="{9B5276D1-C45C-54E9-6BD0-E99F6C5F899D}"/>
          </ac:spMkLst>
        </pc:spChg>
        <pc:spChg chg="mod">
          <ac:chgData name="Tom Jakobsson" userId="c65084f7-9b68-4115-a53b-98909acc8f91" providerId="ADAL" clId="{28166E55-22D8-5FF6-B0FB-1D4C4642D27C}" dt="2026-09-09T09:36:20.714" v="2295"/>
          <ac:spMkLst>
            <pc:docMk/>
            <pc:sldMk cId="2344356285" sldId="389"/>
            <ac:spMk id="5" creationId="{58B3B7A5-A236-CF61-0FDE-244E7298C189}"/>
          </ac:spMkLst>
        </pc:spChg>
      </pc:sldChg>
      <pc:sldChg chg="addSp delSp modSp mod">
        <pc:chgData name="Tom Jakobsson" userId="c65084f7-9b68-4115-a53b-98909acc8f91" providerId="ADAL" clId="{28166E55-22D8-5FF6-B0FB-1D4C4642D27C}" dt="2026-09-09T09:36:20.714" v="2295"/>
        <pc:sldMkLst>
          <pc:docMk/>
          <pc:sldMk cId="251053578" sldId="390"/>
        </pc:sldMkLst>
        <pc:spChg chg="mod">
          <ac:chgData name="Tom Jakobsson" userId="c65084f7-9b68-4115-a53b-98909acc8f91" providerId="ADAL" clId="{28166E55-22D8-5FF6-B0FB-1D4C4642D27C}" dt="2026-09-09T09:36:20.714" v="2295"/>
          <ac:spMkLst>
            <pc:docMk/>
            <pc:sldMk cId="251053578" sldId="390"/>
            <ac:spMk id="2" creationId="{5CBEB9AC-5877-64DD-615D-299CDF4A24EB}"/>
          </ac:spMkLst>
        </pc:spChg>
        <pc:spChg chg="mod">
          <ac:chgData name="Tom Jakobsson" userId="c65084f7-9b68-4115-a53b-98909acc8f91" providerId="ADAL" clId="{28166E55-22D8-5FF6-B0FB-1D4C4642D27C}" dt="2026-09-09T09:36:20.714" v="2295"/>
          <ac:spMkLst>
            <pc:docMk/>
            <pc:sldMk cId="251053578" sldId="390"/>
            <ac:spMk id="4" creationId="{9B5276D1-C45C-54E9-6BD0-E99F6C5F899D}"/>
          </ac:spMkLst>
        </pc:spChg>
        <pc:spChg chg="mod">
          <ac:chgData name="Tom Jakobsson" userId="c65084f7-9b68-4115-a53b-98909acc8f91" providerId="ADAL" clId="{28166E55-22D8-5FF6-B0FB-1D4C4642D27C}" dt="2026-09-09T09:36:20.714" v="2295"/>
          <ac:spMkLst>
            <pc:docMk/>
            <pc:sldMk cId="251053578" sldId="390"/>
            <ac:spMk id="5" creationId="{58B3B7A5-A236-CF61-0FDE-244E7298C189}"/>
          </ac:spMkLst>
        </pc:spChg>
        <pc:spChg chg="add mod">
          <ac:chgData name="Tom Jakobsson" userId="c65084f7-9b68-4115-a53b-98909acc8f91" providerId="ADAL" clId="{28166E55-22D8-5FF6-B0FB-1D4C4642D27C}" dt="2026-09-08T07:33:58.332" v="2226"/>
          <ac:spMkLst>
            <pc:docMk/>
            <pc:sldMk cId="251053578" sldId="390"/>
            <ac:spMk id="7" creationId="{6834E967-8F0D-5430-0938-8B72E2B45F44}"/>
          </ac:spMkLst>
        </pc:spChg>
      </pc:sldChg>
      <pc:sldChg chg="addSp delSp modSp mod">
        <pc:chgData name="Tom Jakobsson" userId="c65084f7-9b68-4115-a53b-98909acc8f91" providerId="ADAL" clId="{28166E55-22D8-5FF6-B0FB-1D4C4642D27C}" dt="2026-09-09T09:36:20.714" v="2295"/>
        <pc:sldMkLst>
          <pc:docMk/>
          <pc:sldMk cId="3524793609" sldId="391"/>
        </pc:sldMkLst>
        <pc:spChg chg="mod">
          <ac:chgData name="Tom Jakobsson" userId="c65084f7-9b68-4115-a53b-98909acc8f91" providerId="ADAL" clId="{28166E55-22D8-5FF6-B0FB-1D4C4642D27C}" dt="2026-09-09T09:36:20.714" v="2295"/>
          <ac:spMkLst>
            <pc:docMk/>
            <pc:sldMk cId="3524793609" sldId="391"/>
            <ac:spMk id="2" creationId="{5CBEB9AC-5877-64DD-615D-299CDF4A24EB}"/>
          </ac:spMkLst>
        </pc:spChg>
        <pc:spChg chg="mod">
          <ac:chgData name="Tom Jakobsson" userId="c65084f7-9b68-4115-a53b-98909acc8f91" providerId="ADAL" clId="{28166E55-22D8-5FF6-B0FB-1D4C4642D27C}" dt="2026-09-09T09:36:20.714" v="2295"/>
          <ac:spMkLst>
            <pc:docMk/>
            <pc:sldMk cId="3524793609" sldId="391"/>
            <ac:spMk id="4" creationId="{9B5276D1-C45C-54E9-6BD0-E99F6C5F899D}"/>
          </ac:spMkLst>
        </pc:spChg>
        <pc:spChg chg="mod">
          <ac:chgData name="Tom Jakobsson" userId="c65084f7-9b68-4115-a53b-98909acc8f91" providerId="ADAL" clId="{28166E55-22D8-5FF6-B0FB-1D4C4642D27C}" dt="2026-09-09T09:36:20.714" v="2295"/>
          <ac:spMkLst>
            <pc:docMk/>
            <pc:sldMk cId="3524793609" sldId="391"/>
            <ac:spMk id="5" creationId="{58B3B7A5-A236-CF61-0FDE-244E7298C189}"/>
          </ac:spMkLst>
        </pc:spChg>
        <pc:spChg chg="add mod">
          <ac:chgData name="Tom Jakobsson" userId="c65084f7-9b68-4115-a53b-98909acc8f91" providerId="ADAL" clId="{28166E55-22D8-5FF6-B0FB-1D4C4642D27C}" dt="2026-09-08T07:34:03.473" v="2228"/>
          <ac:spMkLst>
            <pc:docMk/>
            <pc:sldMk cId="3524793609" sldId="391"/>
            <ac:spMk id="7" creationId="{68A3DBF5-329D-518A-1221-36498FE2A9C5}"/>
          </ac:spMkLst>
        </pc:spChg>
      </pc:sldChg>
      <pc:sldChg chg="addSp delSp modSp mod">
        <pc:chgData name="Tom Jakobsson" userId="c65084f7-9b68-4115-a53b-98909acc8f91" providerId="ADAL" clId="{28166E55-22D8-5FF6-B0FB-1D4C4642D27C}" dt="2026-09-09T09:36:20.714" v="2295"/>
        <pc:sldMkLst>
          <pc:docMk/>
          <pc:sldMk cId="3256514376" sldId="392"/>
        </pc:sldMkLst>
        <pc:spChg chg="mod">
          <ac:chgData name="Tom Jakobsson" userId="c65084f7-9b68-4115-a53b-98909acc8f91" providerId="ADAL" clId="{28166E55-22D8-5FF6-B0FB-1D4C4642D27C}" dt="2026-09-09T09:36:20.714" v="2295"/>
          <ac:spMkLst>
            <pc:docMk/>
            <pc:sldMk cId="3256514376" sldId="392"/>
            <ac:spMk id="2" creationId="{5CBEB9AC-5877-64DD-615D-299CDF4A24EB}"/>
          </ac:spMkLst>
        </pc:spChg>
        <pc:spChg chg="mod">
          <ac:chgData name="Tom Jakobsson" userId="c65084f7-9b68-4115-a53b-98909acc8f91" providerId="ADAL" clId="{28166E55-22D8-5FF6-B0FB-1D4C4642D27C}" dt="2026-09-09T09:36:20.714" v="2295"/>
          <ac:spMkLst>
            <pc:docMk/>
            <pc:sldMk cId="3256514376" sldId="392"/>
            <ac:spMk id="4" creationId="{9B5276D1-C45C-54E9-6BD0-E99F6C5F899D}"/>
          </ac:spMkLst>
        </pc:spChg>
        <pc:spChg chg="mod">
          <ac:chgData name="Tom Jakobsson" userId="c65084f7-9b68-4115-a53b-98909acc8f91" providerId="ADAL" clId="{28166E55-22D8-5FF6-B0FB-1D4C4642D27C}" dt="2026-09-09T09:36:20.714" v="2295"/>
          <ac:spMkLst>
            <pc:docMk/>
            <pc:sldMk cId="3256514376" sldId="392"/>
            <ac:spMk id="5" creationId="{58B3B7A5-A236-CF61-0FDE-244E7298C189}"/>
          </ac:spMkLst>
        </pc:spChg>
        <pc:spChg chg="add mod">
          <ac:chgData name="Tom Jakobsson" userId="c65084f7-9b68-4115-a53b-98909acc8f91" providerId="ADAL" clId="{28166E55-22D8-5FF6-B0FB-1D4C4642D27C}" dt="2026-09-08T07:34:07.424" v="2230"/>
          <ac:spMkLst>
            <pc:docMk/>
            <pc:sldMk cId="3256514376" sldId="392"/>
            <ac:spMk id="7" creationId="{0218FC76-12B6-0429-199F-3463658A0140}"/>
          </ac:spMkLst>
        </pc:spChg>
      </pc:sldChg>
      <pc:sldChg chg="addSp delSp modSp mod">
        <pc:chgData name="Tom Jakobsson" userId="c65084f7-9b68-4115-a53b-98909acc8f91" providerId="ADAL" clId="{28166E55-22D8-5FF6-B0FB-1D4C4642D27C}" dt="2026-09-09T09:36:20.714" v="2295"/>
        <pc:sldMkLst>
          <pc:docMk/>
          <pc:sldMk cId="1459137869" sldId="393"/>
        </pc:sldMkLst>
        <pc:spChg chg="mod">
          <ac:chgData name="Tom Jakobsson" userId="c65084f7-9b68-4115-a53b-98909acc8f91" providerId="ADAL" clId="{28166E55-22D8-5FF6-B0FB-1D4C4642D27C}" dt="2026-09-09T09:36:20.714" v="2295"/>
          <ac:spMkLst>
            <pc:docMk/>
            <pc:sldMk cId="1459137869" sldId="393"/>
            <ac:spMk id="2" creationId="{4690C083-16C7-7FB6-1AD0-E865A05D8CE1}"/>
          </ac:spMkLst>
        </pc:spChg>
        <pc:spChg chg="add mod">
          <ac:chgData name="Tom Jakobsson" userId="c65084f7-9b68-4115-a53b-98909acc8f91" providerId="ADAL" clId="{28166E55-22D8-5FF6-B0FB-1D4C4642D27C}" dt="2026-09-08T07:28:39.683" v="2104"/>
          <ac:spMkLst>
            <pc:docMk/>
            <pc:sldMk cId="1459137869" sldId="393"/>
            <ac:spMk id="3" creationId="{304560C5-4A5C-6DC7-84D4-C3ED31345418}"/>
          </ac:spMkLst>
        </pc:spChg>
        <pc:spChg chg="mod">
          <ac:chgData name="Tom Jakobsson" userId="c65084f7-9b68-4115-a53b-98909acc8f91" providerId="ADAL" clId="{28166E55-22D8-5FF6-B0FB-1D4C4642D27C}" dt="2026-09-09T09:36:20.714" v="2295"/>
          <ac:spMkLst>
            <pc:docMk/>
            <pc:sldMk cId="1459137869" sldId="393"/>
            <ac:spMk id="4" creationId="{989BA3FA-65BF-F91B-5DAB-7B96AD5EF54C}"/>
          </ac:spMkLst>
        </pc:spChg>
        <pc:spChg chg="mod">
          <ac:chgData name="Tom Jakobsson" userId="c65084f7-9b68-4115-a53b-98909acc8f91" providerId="ADAL" clId="{28166E55-22D8-5FF6-B0FB-1D4C4642D27C}" dt="2026-09-09T09:36:20.714" v="2295"/>
          <ac:spMkLst>
            <pc:docMk/>
            <pc:sldMk cId="1459137869" sldId="393"/>
            <ac:spMk id="5" creationId="{F9C02155-9631-764E-55CB-9AC74D1FEFA4}"/>
          </ac:spMkLst>
        </pc:spChg>
      </pc:sldChg>
      <pc:sldChg chg="addSp delSp modSp mod">
        <pc:chgData name="Tom Jakobsson" userId="c65084f7-9b68-4115-a53b-98909acc8f91" providerId="ADAL" clId="{28166E55-22D8-5FF6-B0FB-1D4C4642D27C}" dt="2026-09-09T09:36:20.714" v="2295"/>
        <pc:sldMkLst>
          <pc:docMk/>
          <pc:sldMk cId="567161992" sldId="394"/>
        </pc:sldMkLst>
        <pc:spChg chg="mod">
          <ac:chgData name="Tom Jakobsson" userId="c65084f7-9b68-4115-a53b-98909acc8f91" providerId="ADAL" clId="{28166E55-22D8-5FF6-B0FB-1D4C4642D27C}" dt="2026-09-09T09:36:20.714" v="2295"/>
          <ac:spMkLst>
            <pc:docMk/>
            <pc:sldMk cId="567161992" sldId="394"/>
            <ac:spMk id="2" creationId="{4690C083-16C7-7FB6-1AD0-E865A05D8CE1}"/>
          </ac:spMkLst>
        </pc:spChg>
        <pc:spChg chg="mod">
          <ac:chgData name="Tom Jakobsson" userId="c65084f7-9b68-4115-a53b-98909acc8f91" providerId="ADAL" clId="{28166E55-22D8-5FF6-B0FB-1D4C4642D27C}" dt="2026-09-09T09:36:20.714" v="2295"/>
          <ac:spMkLst>
            <pc:docMk/>
            <pc:sldMk cId="567161992" sldId="394"/>
            <ac:spMk id="4" creationId="{989BA3FA-65BF-F91B-5DAB-7B96AD5EF54C}"/>
          </ac:spMkLst>
        </pc:spChg>
        <pc:spChg chg="mod">
          <ac:chgData name="Tom Jakobsson" userId="c65084f7-9b68-4115-a53b-98909acc8f91" providerId="ADAL" clId="{28166E55-22D8-5FF6-B0FB-1D4C4642D27C}" dt="2026-09-09T09:36:20.714" v="2295"/>
          <ac:spMkLst>
            <pc:docMk/>
            <pc:sldMk cId="567161992" sldId="394"/>
            <ac:spMk id="5" creationId="{F9C02155-9631-764E-55CB-9AC74D1FEFA4}"/>
          </ac:spMkLst>
        </pc:spChg>
        <pc:spChg chg="mod">
          <ac:chgData name="Tom Jakobsson" userId="c65084f7-9b68-4115-a53b-98909acc8f91" providerId="ADAL" clId="{28166E55-22D8-5FF6-B0FB-1D4C4642D27C}" dt="2026-09-09T09:36:20.714" v="2295"/>
          <ac:spMkLst>
            <pc:docMk/>
            <pc:sldMk cId="567161992" sldId="394"/>
            <ac:spMk id="6" creationId="{9A3E5935-7F5E-6B21-A43F-FEF4C99DF745}"/>
          </ac:spMkLst>
        </pc:spChg>
        <pc:spChg chg="add mod">
          <ac:chgData name="Tom Jakobsson" userId="c65084f7-9b68-4115-a53b-98909acc8f91" providerId="ADAL" clId="{28166E55-22D8-5FF6-B0FB-1D4C4642D27C}" dt="2026-09-08T07:28:24.128" v="2100"/>
          <ac:spMkLst>
            <pc:docMk/>
            <pc:sldMk cId="567161992" sldId="394"/>
            <ac:spMk id="11" creationId="{69376894-00EA-53D9-42FE-C6E9DAFA4C69}"/>
          </ac:spMkLst>
        </pc:spChg>
      </pc:sldChg>
      <pc:sldChg chg="addSp delSp modSp mod">
        <pc:chgData name="Tom Jakobsson" userId="c65084f7-9b68-4115-a53b-98909acc8f91" providerId="ADAL" clId="{28166E55-22D8-5FF6-B0FB-1D4C4642D27C}" dt="2026-09-09T09:36:20.714" v="2295"/>
        <pc:sldMkLst>
          <pc:docMk/>
          <pc:sldMk cId="3230711384" sldId="395"/>
        </pc:sldMkLst>
        <pc:spChg chg="mod">
          <ac:chgData name="Tom Jakobsson" userId="c65084f7-9b68-4115-a53b-98909acc8f91" providerId="ADAL" clId="{28166E55-22D8-5FF6-B0FB-1D4C4642D27C}" dt="2026-09-09T09:36:20.714" v="2295"/>
          <ac:spMkLst>
            <pc:docMk/>
            <pc:sldMk cId="3230711384" sldId="395"/>
            <ac:spMk id="2" creationId="{4690C083-16C7-7FB6-1AD0-E865A05D8CE1}"/>
          </ac:spMkLst>
        </pc:spChg>
        <pc:spChg chg="mod">
          <ac:chgData name="Tom Jakobsson" userId="c65084f7-9b68-4115-a53b-98909acc8f91" providerId="ADAL" clId="{28166E55-22D8-5FF6-B0FB-1D4C4642D27C}" dt="2026-09-09T09:36:20.714" v="2295"/>
          <ac:spMkLst>
            <pc:docMk/>
            <pc:sldMk cId="3230711384" sldId="395"/>
            <ac:spMk id="3" creationId="{FFA96B35-DEB1-58A6-ECDF-FB4BCBAC496D}"/>
          </ac:spMkLst>
        </pc:spChg>
        <pc:spChg chg="mod">
          <ac:chgData name="Tom Jakobsson" userId="c65084f7-9b68-4115-a53b-98909acc8f91" providerId="ADAL" clId="{28166E55-22D8-5FF6-B0FB-1D4C4642D27C}" dt="2026-09-09T09:36:20.714" v="2295"/>
          <ac:spMkLst>
            <pc:docMk/>
            <pc:sldMk cId="3230711384" sldId="395"/>
            <ac:spMk id="4" creationId="{989BA3FA-65BF-F91B-5DAB-7B96AD5EF54C}"/>
          </ac:spMkLst>
        </pc:spChg>
        <pc:spChg chg="mod">
          <ac:chgData name="Tom Jakobsson" userId="c65084f7-9b68-4115-a53b-98909acc8f91" providerId="ADAL" clId="{28166E55-22D8-5FF6-B0FB-1D4C4642D27C}" dt="2026-09-09T09:36:20.714" v="2295"/>
          <ac:spMkLst>
            <pc:docMk/>
            <pc:sldMk cId="3230711384" sldId="395"/>
            <ac:spMk id="5" creationId="{F9C02155-9631-764E-55CB-9AC74D1FEFA4}"/>
          </ac:spMkLst>
        </pc:spChg>
        <pc:spChg chg="mod">
          <ac:chgData name="Tom Jakobsson" userId="c65084f7-9b68-4115-a53b-98909acc8f91" providerId="ADAL" clId="{28166E55-22D8-5FF6-B0FB-1D4C4642D27C}" dt="2026-09-09T09:36:20.714" v="2295"/>
          <ac:spMkLst>
            <pc:docMk/>
            <pc:sldMk cId="3230711384" sldId="395"/>
            <ac:spMk id="6" creationId="{9A3E5935-7F5E-6B21-A43F-FEF4C99DF745}"/>
          </ac:spMkLst>
        </pc:spChg>
        <pc:spChg chg="add mod">
          <ac:chgData name="Tom Jakobsson" userId="c65084f7-9b68-4115-a53b-98909acc8f91" providerId="ADAL" clId="{28166E55-22D8-5FF6-B0FB-1D4C4642D27C}" dt="2026-09-08T07:28:19.923" v="2098"/>
          <ac:spMkLst>
            <pc:docMk/>
            <pc:sldMk cId="3230711384" sldId="395"/>
            <ac:spMk id="8" creationId="{2D6DA083-5F4A-AE6E-25C4-1A65294B97E6}"/>
          </ac:spMkLst>
        </pc:spChg>
      </pc:sldChg>
      <pc:sldChg chg="addSp modSp mod">
        <pc:chgData name="Tom Jakobsson" userId="c65084f7-9b68-4115-a53b-98909acc8f91" providerId="ADAL" clId="{28166E55-22D8-5FF6-B0FB-1D4C4642D27C}" dt="2026-09-09T09:36:20.714" v="2295"/>
        <pc:sldMkLst>
          <pc:docMk/>
          <pc:sldMk cId="4125643394" sldId="398"/>
        </pc:sldMkLst>
        <pc:spChg chg="mod">
          <ac:chgData name="Tom Jakobsson" userId="c65084f7-9b68-4115-a53b-98909acc8f91" providerId="ADAL" clId="{28166E55-22D8-5FF6-B0FB-1D4C4642D27C}" dt="2026-09-09T09:36:20.714" v="2295"/>
          <ac:spMkLst>
            <pc:docMk/>
            <pc:sldMk cId="4125643394" sldId="398"/>
            <ac:spMk id="2" creationId="{4690C083-16C7-7FB6-1AD0-E865A05D8CE1}"/>
          </ac:spMkLst>
        </pc:spChg>
        <pc:spChg chg="mod">
          <ac:chgData name="Tom Jakobsson" userId="c65084f7-9b68-4115-a53b-98909acc8f91" providerId="ADAL" clId="{28166E55-22D8-5FF6-B0FB-1D4C4642D27C}" dt="2026-09-08T07:27:49.998" v="2092" actId="120"/>
          <ac:spMkLst>
            <pc:docMk/>
            <pc:sldMk cId="4125643394" sldId="398"/>
            <ac:spMk id="3" creationId="{AE6666C5-842B-8B66-0C17-135EF254ECEC}"/>
          </ac:spMkLst>
        </pc:spChg>
        <pc:spChg chg="mod">
          <ac:chgData name="Tom Jakobsson" userId="c65084f7-9b68-4115-a53b-98909acc8f91" providerId="ADAL" clId="{28166E55-22D8-5FF6-B0FB-1D4C4642D27C}" dt="2026-09-09T09:36:20.714" v="2295"/>
          <ac:spMkLst>
            <pc:docMk/>
            <pc:sldMk cId="4125643394" sldId="398"/>
            <ac:spMk id="4" creationId="{989BA3FA-65BF-F91B-5DAB-7B96AD5EF54C}"/>
          </ac:spMkLst>
        </pc:spChg>
        <pc:spChg chg="mod">
          <ac:chgData name="Tom Jakobsson" userId="c65084f7-9b68-4115-a53b-98909acc8f91" providerId="ADAL" clId="{28166E55-22D8-5FF6-B0FB-1D4C4642D27C}" dt="2026-09-09T09:36:20.714" v="2295"/>
          <ac:spMkLst>
            <pc:docMk/>
            <pc:sldMk cId="4125643394" sldId="398"/>
            <ac:spMk id="5" creationId="{F9C02155-9631-764E-55CB-9AC74D1FEFA4}"/>
          </ac:spMkLst>
        </pc:spChg>
        <pc:spChg chg="mod">
          <ac:chgData name="Tom Jakobsson" userId="c65084f7-9b68-4115-a53b-98909acc8f91" providerId="ADAL" clId="{28166E55-22D8-5FF6-B0FB-1D4C4642D27C}" dt="2026-09-09T09:36:20.714" v="2295"/>
          <ac:spMkLst>
            <pc:docMk/>
            <pc:sldMk cId="4125643394" sldId="398"/>
            <ac:spMk id="6" creationId="{9A3E5935-7F5E-6B21-A43F-FEF4C99DF745}"/>
          </ac:spMkLst>
        </pc:spChg>
        <pc:spChg chg="mod">
          <ac:chgData name="Tom Jakobsson" userId="c65084f7-9b68-4115-a53b-98909acc8f91" providerId="ADAL" clId="{28166E55-22D8-5FF6-B0FB-1D4C4642D27C}" dt="2026-09-04T09:39:41.133" v="140"/>
          <ac:spMkLst>
            <pc:docMk/>
            <pc:sldMk cId="4125643394" sldId="398"/>
            <ac:spMk id="9" creationId="{269B2B69-ED86-6FD9-BE35-BC37FD14AFCB}"/>
          </ac:spMkLst>
        </pc:spChg>
        <pc:picChg chg="mod">
          <ac:chgData name="Tom Jakobsson" userId="c65084f7-9b68-4115-a53b-98909acc8f91" providerId="ADAL" clId="{28166E55-22D8-5FF6-B0FB-1D4C4642D27C}" dt="2026-09-04T09:39:35.726" v="139"/>
          <ac:picMkLst>
            <pc:docMk/>
            <pc:sldMk cId="4125643394" sldId="398"/>
            <ac:picMk id="10" creationId="{A2EC4A99-7582-AA8A-93AD-D4A7E0B31D74}"/>
          </ac:picMkLst>
        </pc:picChg>
      </pc:sldChg>
      <pc:sldChg chg="addSp delSp modSp mod">
        <pc:chgData name="Tom Jakobsson" userId="c65084f7-9b68-4115-a53b-98909acc8f91" providerId="ADAL" clId="{28166E55-22D8-5FF6-B0FB-1D4C4642D27C}" dt="2026-09-09T09:36:20.714" v="2295"/>
        <pc:sldMkLst>
          <pc:docMk/>
          <pc:sldMk cId="1516673555" sldId="399"/>
        </pc:sldMkLst>
        <pc:spChg chg="mod">
          <ac:chgData name="Tom Jakobsson" userId="c65084f7-9b68-4115-a53b-98909acc8f91" providerId="ADAL" clId="{28166E55-22D8-5FF6-B0FB-1D4C4642D27C}" dt="2026-09-09T09:36:20.714" v="2295"/>
          <ac:spMkLst>
            <pc:docMk/>
            <pc:sldMk cId="1516673555" sldId="399"/>
            <ac:spMk id="2" creationId="{4690C083-16C7-7FB6-1AD0-E865A05D8CE1}"/>
          </ac:spMkLst>
        </pc:spChg>
        <pc:spChg chg="mod">
          <ac:chgData name="Tom Jakobsson" userId="c65084f7-9b68-4115-a53b-98909acc8f91" providerId="ADAL" clId="{28166E55-22D8-5FF6-B0FB-1D4C4642D27C}" dt="2026-09-09T09:36:20.714" v="2295"/>
          <ac:spMkLst>
            <pc:docMk/>
            <pc:sldMk cId="1516673555" sldId="399"/>
            <ac:spMk id="4" creationId="{989BA3FA-65BF-F91B-5DAB-7B96AD5EF54C}"/>
          </ac:spMkLst>
        </pc:spChg>
        <pc:spChg chg="mod">
          <ac:chgData name="Tom Jakobsson" userId="c65084f7-9b68-4115-a53b-98909acc8f91" providerId="ADAL" clId="{28166E55-22D8-5FF6-B0FB-1D4C4642D27C}" dt="2026-09-09T09:36:20.714" v="2295"/>
          <ac:spMkLst>
            <pc:docMk/>
            <pc:sldMk cId="1516673555" sldId="399"/>
            <ac:spMk id="5" creationId="{F9C02155-9631-764E-55CB-9AC74D1FEFA4}"/>
          </ac:spMkLst>
        </pc:spChg>
        <pc:spChg chg="mod">
          <ac:chgData name="Tom Jakobsson" userId="c65084f7-9b68-4115-a53b-98909acc8f91" providerId="ADAL" clId="{28166E55-22D8-5FF6-B0FB-1D4C4642D27C}" dt="2026-09-07T10:07:36.189" v="1993" actId="1035"/>
          <ac:spMkLst>
            <pc:docMk/>
            <pc:sldMk cId="1516673555" sldId="399"/>
            <ac:spMk id="6" creationId="{9A3E5935-7F5E-6B21-A43F-FEF4C99DF745}"/>
          </ac:spMkLst>
        </pc:spChg>
        <pc:spChg chg="add mod">
          <ac:chgData name="Tom Jakobsson" userId="c65084f7-9b68-4115-a53b-98909acc8f91" providerId="ADAL" clId="{28166E55-22D8-5FF6-B0FB-1D4C4642D27C}" dt="2026-09-08T07:28:12.049" v="2096"/>
          <ac:spMkLst>
            <pc:docMk/>
            <pc:sldMk cId="1516673555" sldId="399"/>
            <ac:spMk id="9" creationId="{BFD60386-8843-C50C-2AD5-7B2F0916168D}"/>
          </ac:spMkLst>
        </pc:spChg>
        <pc:graphicFrameChg chg="add mod modGraphic">
          <ac:chgData name="Tom Jakobsson" userId="c65084f7-9b68-4115-a53b-98909acc8f91" providerId="ADAL" clId="{28166E55-22D8-5FF6-B0FB-1D4C4642D27C}" dt="2026-09-07T10:07:36.189" v="1993" actId="1035"/>
          <ac:graphicFrameMkLst>
            <pc:docMk/>
            <pc:sldMk cId="1516673555" sldId="399"/>
            <ac:graphicFrameMk id="7" creationId="{B68CABAE-34C5-478B-C890-E7F888C945C6}"/>
          </ac:graphicFrameMkLst>
        </pc:graphicFrameChg>
      </pc:sldChg>
      <pc:sldChg chg="addSp delSp modSp add mod modClrScheme chgLayout">
        <pc:chgData name="Tom Jakobsson" userId="c65084f7-9b68-4115-a53b-98909acc8f91" providerId="ADAL" clId="{28166E55-22D8-5FF6-B0FB-1D4C4642D27C}" dt="2026-09-09T09:36:20.714" v="2295"/>
        <pc:sldMkLst>
          <pc:docMk/>
          <pc:sldMk cId="3119671077" sldId="400"/>
        </pc:sldMkLst>
        <pc:spChg chg="mod ord">
          <ac:chgData name="Tom Jakobsson" userId="c65084f7-9b68-4115-a53b-98909acc8f91" providerId="ADAL" clId="{28166E55-22D8-5FF6-B0FB-1D4C4642D27C}" dt="2026-09-09T09:36:20.714" v="2295"/>
          <ac:spMkLst>
            <pc:docMk/>
            <pc:sldMk cId="3119671077" sldId="400"/>
            <ac:spMk id="2" creationId="{4690C083-16C7-7FB6-1AD0-E865A05D8CE1}"/>
          </ac:spMkLst>
        </pc:spChg>
        <pc:spChg chg="mod ord">
          <ac:chgData name="Tom Jakobsson" userId="c65084f7-9b68-4115-a53b-98909acc8f91" providerId="ADAL" clId="{28166E55-22D8-5FF6-B0FB-1D4C4642D27C}" dt="2026-09-09T09:36:20.714" v="2295"/>
          <ac:spMkLst>
            <pc:docMk/>
            <pc:sldMk cId="3119671077" sldId="400"/>
            <ac:spMk id="4" creationId="{989BA3FA-65BF-F91B-5DAB-7B96AD5EF54C}"/>
          </ac:spMkLst>
        </pc:spChg>
        <pc:spChg chg="mod ord">
          <ac:chgData name="Tom Jakobsson" userId="c65084f7-9b68-4115-a53b-98909acc8f91" providerId="ADAL" clId="{28166E55-22D8-5FF6-B0FB-1D4C4642D27C}" dt="2026-09-09T09:36:20.714" v="2295"/>
          <ac:spMkLst>
            <pc:docMk/>
            <pc:sldMk cId="3119671077" sldId="400"/>
            <ac:spMk id="5" creationId="{F9C02155-9631-764E-55CB-9AC74D1FEFA4}"/>
          </ac:spMkLst>
        </pc:spChg>
        <pc:spChg chg="mod ord">
          <ac:chgData name="Tom Jakobsson" userId="c65084f7-9b68-4115-a53b-98909acc8f91" providerId="ADAL" clId="{28166E55-22D8-5FF6-B0FB-1D4C4642D27C}" dt="2026-09-09T09:36:20.714" v="2295"/>
          <ac:spMkLst>
            <pc:docMk/>
            <pc:sldMk cId="3119671077" sldId="400"/>
            <ac:spMk id="6" creationId="{9A3E5935-7F5E-6B21-A43F-FEF4C99DF745}"/>
          </ac:spMkLst>
        </pc:spChg>
        <pc:spChg chg="add mod ord">
          <ac:chgData name="Tom Jakobsson" userId="c65084f7-9b68-4115-a53b-98909acc8f91" providerId="ADAL" clId="{28166E55-22D8-5FF6-B0FB-1D4C4642D27C}" dt="2026-09-07T10:14:27.717" v="2078" actId="20577"/>
          <ac:spMkLst>
            <pc:docMk/>
            <pc:sldMk cId="3119671077" sldId="400"/>
            <ac:spMk id="11" creationId="{020313AD-06B0-EDB3-1FF9-8C51966FD984}"/>
          </ac:spMkLst>
        </pc:spChg>
        <pc:spChg chg="add mod">
          <ac:chgData name="Tom Jakobsson" userId="c65084f7-9b68-4115-a53b-98909acc8f91" providerId="ADAL" clId="{28166E55-22D8-5FF6-B0FB-1D4C4642D27C}" dt="2026-09-07T10:13:38.700" v="2070" actId="14100"/>
          <ac:spMkLst>
            <pc:docMk/>
            <pc:sldMk cId="3119671077" sldId="400"/>
            <ac:spMk id="12" creationId="{CB5971BE-422E-8D1A-D2DA-6D8AD3F8BC94}"/>
          </ac:spMkLst>
        </pc:spChg>
        <pc:spChg chg="add mod">
          <ac:chgData name="Tom Jakobsson" userId="c65084f7-9b68-4115-a53b-98909acc8f91" providerId="ADAL" clId="{28166E55-22D8-5FF6-B0FB-1D4C4642D27C}" dt="2026-09-07T10:13:33.317" v="2069" actId="14100"/>
          <ac:spMkLst>
            <pc:docMk/>
            <pc:sldMk cId="3119671077" sldId="400"/>
            <ac:spMk id="13" creationId="{A043F2AA-BF3F-0E8E-51D4-EA71D481A396}"/>
          </ac:spMkLst>
        </pc:spChg>
        <pc:spChg chg="add mod">
          <ac:chgData name="Tom Jakobsson" userId="c65084f7-9b68-4115-a53b-98909acc8f91" providerId="ADAL" clId="{28166E55-22D8-5FF6-B0FB-1D4C4642D27C}" dt="2026-09-07T10:13:26.100" v="2067" actId="14100"/>
          <ac:spMkLst>
            <pc:docMk/>
            <pc:sldMk cId="3119671077" sldId="400"/>
            <ac:spMk id="14" creationId="{4EC054EA-4B55-8BBD-1F02-50EC0B99D0B6}"/>
          </ac:spMkLst>
        </pc:spChg>
        <pc:spChg chg="add mod">
          <ac:chgData name="Tom Jakobsson" userId="c65084f7-9b68-4115-a53b-98909acc8f91" providerId="ADAL" clId="{28166E55-22D8-5FF6-B0FB-1D4C4642D27C}" dt="2026-09-08T07:28:05.118" v="2093"/>
          <ac:spMkLst>
            <pc:docMk/>
            <pc:sldMk cId="3119671077" sldId="400"/>
            <ac:spMk id="15" creationId="{66F0C270-A835-785C-AD87-6AD38083BCED}"/>
          </ac:spMkLst>
        </pc:spChg>
      </pc:sldChg>
      <pc:sldMasterChg chg="delSp modSp mod modSldLayout">
        <pc:chgData name="Tom Jakobsson" userId="c65084f7-9b68-4115-a53b-98909acc8f91" providerId="ADAL" clId="{28166E55-22D8-5FF6-B0FB-1D4C4642D27C}" dt="2026-09-08T07:45:26.944" v="2281" actId="478"/>
        <pc:sldMasterMkLst>
          <pc:docMk/>
          <pc:sldMasterMk cId="1000098445" sldId="2147483660"/>
        </pc:sldMasterMkLst>
        <pc:spChg chg="mod">
          <ac:chgData name="Tom Jakobsson" userId="c65084f7-9b68-4115-a53b-98909acc8f91" providerId="ADAL" clId="{28166E55-22D8-5FF6-B0FB-1D4C4642D27C}" dt="2026-09-08T07:23:50.323" v="2079" actId="1076"/>
          <ac:spMkLst>
            <pc:docMk/>
            <pc:sldMasterMk cId="1000098445" sldId="2147483660"/>
            <ac:spMk id="5" creationId="{657077C5-42E2-4285-A08A-7508B463534F}"/>
          </ac:spMkLst>
        </pc:spChg>
        <pc:sldLayoutChg chg="addSp delSp modSp mod setBg">
          <pc:chgData name="Tom Jakobsson" userId="c65084f7-9b68-4115-a53b-98909acc8f91" providerId="ADAL" clId="{28166E55-22D8-5FF6-B0FB-1D4C4642D27C}" dt="2026-09-08T07:45:26.944" v="2281" actId="478"/>
          <pc:sldLayoutMkLst>
            <pc:docMk/>
            <pc:sldMasterMk cId="1000098445" sldId="2147483660"/>
            <pc:sldLayoutMk cId="4282068102" sldId="2147483682"/>
          </pc:sldLayoutMkLst>
          <pc:spChg chg="mod">
            <ac:chgData name="Tom Jakobsson" userId="c65084f7-9b68-4115-a53b-98909acc8f91" providerId="ADAL" clId="{28166E55-22D8-5FF6-B0FB-1D4C4642D27C}" dt="2026-09-08T07:45:14.965" v="2275" actId="1035"/>
            <ac:spMkLst>
              <pc:docMk/>
              <pc:sldMasterMk cId="1000098445" sldId="2147483660"/>
              <pc:sldLayoutMk cId="4282068102" sldId="2147483682"/>
              <ac:spMk id="2" creationId="{91331965-5214-461C-BEB3-6F5370F8F963}"/>
            </ac:spMkLst>
          </pc:spChg>
          <pc:spChg chg="mod">
            <ac:chgData name="Tom Jakobsson" userId="c65084f7-9b68-4115-a53b-98909acc8f91" providerId="ADAL" clId="{28166E55-22D8-5FF6-B0FB-1D4C4642D27C}" dt="2026-09-08T07:45:23.653" v="2280" actId="1035"/>
            <ac:spMkLst>
              <pc:docMk/>
              <pc:sldMasterMk cId="1000098445" sldId="2147483660"/>
              <pc:sldLayoutMk cId="4282068102" sldId="2147483682"/>
              <ac:spMk id="3" creationId="{1B4C0696-1858-4EE1-8103-E344FB5960C6}"/>
            </ac:spMkLst>
          </pc:spChg>
          <pc:spChg chg="mod">
            <ac:chgData name="Tom Jakobsson" userId="c65084f7-9b68-4115-a53b-98909acc8f91" providerId="ADAL" clId="{28166E55-22D8-5FF6-B0FB-1D4C4642D27C}" dt="2026-09-08T07:40:00.907" v="2242" actId="207"/>
            <ac:spMkLst>
              <pc:docMk/>
              <pc:sldMasterMk cId="1000098445" sldId="2147483660"/>
              <pc:sldLayoutMk cId="4282068102" sldId="2147483682"/>
              <ac:spMk id="11" creationId="{4363EDDE-ADD3-4504-8A94-8E34C40C8414}"/>
            </ac:spMkLst>
          </pc:spChg>
        </pc:sldLayoutChg>
        <pc:sldLayoutChg chg="addSp delSp modSp mod setBg">
          <pc:chgData name="Tom Jakobsson" userId="c65084f7-9b68-4115-a53b-98909acc8f91" providerId="ADAL" clId="{28166E55-22D8-5FF6-B0FB-1D4C4642D27C}" dt="2026-09-08T07:43:15.182" v="2261" actId="120"/>
          <pc:sldLayoutMkLst>
            <pc:docMk/>
            <pc:sldMasterMk cId="1000098445" sldId="2147483660"/>
            <pc:sldLayoutMk cId="1079198969" sldId="2147483710"/>
          </pc:sldLayoutMkLst>
          <pc:spChg chg="mod">
            <ac:chgData name="Tom Jakobsson" userId="c65084f7-9b68-4115-a53b-98909acc8f91" providerId="ADAL" clId="{28166E55-22D8-5FF6-B0FB-1D4C4642D27C}" dt="2026-09-08T07:43:15.182" v="2261" actId="120"/>
            <ac:spMkLst>
              <pc:docMk/>
              <pc:sldMasterMk cId="1000098445" sldId="2147483660"/>
              <pc:sldLayoutMk cId="1079198969" sldId="2147483710"/>
              <ac:spMk id="2" creationId="{91331965-5214-461C-BEB3-6F5370F8F963}"/>
            </ac:spMkLst>
          </pc:spChg>
          <pc:spChg chg="mod">
            <ac:chgData name="Tom Jakobsson" userId="c65084f7-9b68-4115-a53b-98909acc8f91" providerId="ADAL" clId="{28166E55-22D8-5FF6-B0FB-1D4C4642D27C}" dt="2026-09-08T07:42:37.206" v="2258" actId="207"/>
            <ac:spMkLst>
              <pc:docMk/>
              <pc:sldMasterMk cId="1000098445" sldId="2147483660"/>
              <pc:sldLayoutMk cId="1079198969" sldId="2147483710"/>
              <ac:spMk id="3" creationId="{1B4C0696-1858-4EE1-8103-E344FB5960C6}"/>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64602575-9EAF-19A0-9847-12CD2B7914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FE704949-FF20-BDA6-80A8-5BB77E4430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4A647E-FC34-48BE-8E96-6D156D49D38A}" type="datetimeFigureOut">
              <a:rPr lang="fi-FI" smtClean="0"/>
              <a:t>16.9.2026</a:t>
            </a:fld>
            <a:endParaRPr lang="fi-FI"/>
          </a:p>
        </p:txBody>
      </p:sp>
      <p:sp>
        <p:nvSpPr>
          <p:cNvPr id="4" name="Alatunnisteen paikkamerkki 3">
            <a:extLst>
              <a:ext uri="{FF2B5EF4-FFF2-40B4-BE49-F238E27FC236}">
                <a16:creationId xmlns:a16="http://schemas.microsoft.com/office/drawing/2014/main" id="{25E27156-F8DF-D6F6-89BD-731383CB97D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1F7BC741-35EB-5276-DE13-B01C7C01D0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ABDB7B-4381-47BB-BC73-39DA21E3556D}" type="slidenum">
              <a:rPr lang="fi-FI" smtClean="0"/>
              <a:t>‹#›</a:t>
            </a:fld>
            <a:endParaRPr lang="fi-FI"/>
          </a:p>
        </p:txBody>
      </p:sp>
    </p:spTree>
    <p:extLst>
      <p:ext uri="{BB962C8B-B14F-4D97-AF65-F5344CB8AC3E}">
        <p14:creationId xmlns:p14="http://schemas.microsoft.com/office/powerpoint/2010/main" val="2366925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ADEF0-302C-0740-AA59-1A0E43384264}" type="datetimeFigureOut">
              <a:rPr lang="en-FI" smtClean="0"/>
              <a:t>09/16/2026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87C45-9367-6644-83AC-E35F0EDF28AC}" type="slidenum">
              <a:rPr lang="en-FI" smtClean="0"/>
              <a:t>‹#›</a:t>
            </a:fld>
            <a:endParaRPr lang="en-FI"/>
          </a:p>
        </p:txBody>
      </p:sp>
    </p:spTree>
    <p:extLst>
      <p:ext uri="{BB962C8B-B14F-4D97-AF65-F5344CB8AC3E}">
        <p14:creationId xmlns:p14="http://schemas.microsoft.com/office/powerpoint/2010/main" val="426158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2</a:t>
            </a:fld>
            <a:endParaRPr lang="en-FI"/>
          </a:p>
        </p:txBody>
      </p:sp>
    </p:spTree>
    <p:extLst>
      <p:ext uri="{BB962C8B-B14F-4D97-AF65-F5344CB8AC3E}">
        <p14:creationId xmlns:p14="http://schemas.microsoft.com/office/powerpoint/2010/main" val="1304537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3</a:t>
            </a:fld>
            <a:endParaRPr lang="en-FI"/>
          </a:p>
        </p:txBody>
      </p:sp>
    </p:spTree>
    <p:extLst>
      <p:ext uri="{BB962C8B-B14F-4D97-AF65-F5344CB8AC3E}">
        <p14:creationId xmlns:p14="http://schemas.microsoft.com/office/powerpoint/2010/main" val="4199961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4</a:t>
            </a:fld>
            <a:endParaRPr lang="en-FI"/>
          </a:p>
        </p:txBody>
      </p:sp>
    </p:spTree>
    <p:extLst>
      <p:ext uri="{BB962C8B-B14F-4D97-AF65-F5344CB8AC3E}">
        <p14:creationId xmlns:p14="http://schemas.microsoft.com/office/powerpoint/2010/main" val="662230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Tämä dia toimii johdantona työpajan suunnitteluun ja tarkempiin tukimateriaaleihin. Tarkoitus ei ole suunnitella työpajaa tämän dian avulla loppuun asti, vaan hahmottaa kaksi keskeistä päätöstä: miten kokonaisuus jaetaan työpajoihin ja millaisia työtapoja eri vaiheissa käytetään.​</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Työpajan laajuuden, vaiheistuksen ja ajankäytön suunnitteluun katso Liite 1: Työpajamallin valinta, </a:t>
            </a:r>
            <a:r>
              <a:rPr lang="fi-FI" sz="1200" b="0" i="0" u="none" strike="noStrike" kern="1200" err="1">
                <a:solidFill>
                  <a:schemeClr val="tx1"/>
                </a:solidFill>
                <a:effectLst/>
                <a:latin typeface="+mn-lt"/>
                <a:ea typeface="+mn-ea"/>
                <a:cs typeface="+mn-cs"/>
              </a:rPr>
              <a:t>kalenterointi</a:t>
            </a:r>
            <a:r>
              <a:rPr lang="fi-FI" sz="1200" b="0" i="0" u="none" strike="noStrike" kern="1200">
                <a:solidFill>
                  <a:schemeClr val="tx1"/>
                </a:solidFill>
                <a:effectLst/>
                <a:latin typeface="+mn-lt"/>
                <a:ea typeface="+mn-ea"/>
                <a:cs typeface="+mn-cs"/>
              </a:rPr>
              <a:t> ja ajanhallinta.​</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Työpajan tavoitteen, osallistujien, lopputuloksen, valmistelun ja käytännön järjestelyjen suunnitteluun hyödynnä 7P-pohjaa työpajan suunnitteluun sekä Uhkamallinnustyöpajan fasilitointiohjetta.​</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Työtapojen valintaan katso Liite 2: Ideointi, jalostus, selkeyttäminen ja ryhmittely.​</a:t>
            </a:r>
          </a:p>
          <a:p>
            <a:pPr rtl="0" fontAlgn="base"/>
            <a:r>
              <a:rPr lang="fi-FI" sz="1200" b="0" i="0" u="none" strike="noStrike" kern="1200">
                <a:solidFill>
                  <a:schemeClr val="tx1"/>
                </a:solidFill>
                <a:effectLst/>
                <a:latin typeface="+mn-lt"/>
                <a:ea typeface="+mn-ea"/>
                <a:cs typeface="+mn-cs"/>
              </a:rPr>
              <a:t>​</a:t>
            </a: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5</a:t>
            </a:fld>
            <a:endParaRPr lang="en-FI"/>
          </a:p>
        </p:txBody>
      </p:sp>
    </p:spTree>
    <p:extLst>
      <p:ext uri="{BB962C8B-B14F-4D97-AF65-F5344CB8AC3E}">
        <p14:creationId xmlns:p14="http://schemas.microsoft.com/office/powerpoint/2010/main" val="2635855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Tämä dia toimii johdantona työpajan suunnitteluun ja tarkempiin tukimateriaaleihin. Tarkoitus ei ole suunnitella työpajaa tämän dian avulla loppuun asti, vaan hahmottaa kaksi keskeistä päätöstä: miten kokonaisuus jaetaan työpajoihin ja millaisia työtapoja eri vaiheissa käytetään.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Työpajan laajuuden, vaiheistuksen ja ajankäytön suunnitteluun katso </a:t>
            </a:r>
            <a:r>
              <a:rPr lang="fi-FI" sz="1200" b="1" i="0" u="none" strike="noStrike" kern="1200">
                <a:solidFill>
                  <a:schemeClr val="tx1"/>
                </a:solidFill>
                <a:effectLst/>
                <a:latin typeface="+mn-lt"/>
                <a:ea typeface="+mn-ea"/>
                <a:cs typeface="+mn-cs"/>
              </a:rPr>
              <a:t>Liite 1: Työpajamallin valinta, </a:t>
            </a:r>
            <a:r>
              <a:rPr lang="fi-FI" sz="1200" b="1" i="0" u="none" strike="noStrike" kern="1200" err="1">
                <a:solidFill>
                  <a:schemeClr val="tx1"/>
                </a:solidFill>
                <a:effectLst/>
                <a:latin typeface="+mn-lt"/>
                <a:ea typeface="+mn-ea"/>
                <a:cs typeface="+mn-cs"/>
              </a:rPr>
              <a:t>kalenterointi</a:t>
            </a:r>
            <a:r>
              <a:rPr lang="fi-FI" sz="1200" b="1" i="0" u="none" strike="noStrike" kern="1200">
                <a:solidFill>
                  <a:schemeClr val="tx1"/>
                </a:solidFill>
                <a:effectLst/>
                <a:latin typeface="+mn-lt"/>
                <a:ea typeface="+mn-ea"/>
                <a:cs typeface="+mn-cs"/>
              </a:rPr>
              <a:t> ja ajanhallinta</a:t>
            </a:r>
            <a:r>
              <a:rPr lang="fi-FI"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Työpajan tavoitteen, osallistujien, lopputuloksen, valmistelun ja käytännön järjestelyjen suunnitteluun hyödynnä </a:t>
            </a:r>
            <a:r>
              <a:rPr lang="fi-FI" sz="1200" b="1" i="0" u="none" strike="noStrike" kern="1200">
                <a:solidFill>
                  <a:schemeClr val="tx1"/>
                </a:solidFill>
                <a:effectLst/>
                <a:latin typeface="+mn-lt"/>
                <a:ea typeface="+mn-ea"/>
                <a:cs typeface="+mn-cs"/>
              </a:rPr>
              <a:t>7P-pohjaa työpajan suunnitteluun</a:t>
            </a:r>
            <a:r>
              <a:rPr lang="fi-FI" sz="1200" b="0" i="0" u="none" strike="noStrike" kern="1200">
                <a:solidFill>
                  <a:schemeClr val="tx1"/>
                </a:solidFill>
                <a:effectLst/>
                <a:latin typeface="+mn-lt"/>
                <a:ea typeface="+mn-ea"/>
                <a:cs typeface="+mn-cs"/>
              </a:rPr>
              <a:t> sekä </a:t>
            </a:r>
            <a:r>
              <a:rPr lang="fi-FI" sz="1200" b="1" i="0" u="none" strike="noStrike" kern="1200">
                <a:solidFill>
                  <a:schemeClr val="tx1"/>
                </a:solidFill>
                <a:effectLst/>
                <a:latin typeface="+mn-lt"/>
                <a:ea typeface="+mn-ea"/>
                <a:cs typeface="+mn-cs"/>
              </a:rPr>
              <a:t>Uhkamallinnustyöpajan fasilitointiohjetta</a:t>
            </a:r>
            <a:r>
              <a:rPr lang="fi-FI"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Työtapojen valintaan katso </a:t>
            </a:r>
            <a:r>
              <a:rPr lang="fi-FI" sz="1200" b="1" i="0" u="none" strike="noStrike" kern="1200">
                <a:solidFill>
                  <a:schemeClr val="tx1"/>
                </a:solidFill>
                <a:effectLst/>
                <a:latin typeface="+mn-lt"/>
                <a:ea typeface="+mn-ea"/>
                <a:cs typeface="+mn-cs"/>
              </a:rPr>
              <a:t>Liite 2: Ideointi, jalostus, selkeyttäminen ja ryhmittely</a:t>
            </a:r>
            <a:r>
              <a:rPr lang="fi-FI"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6</a:t>
            </a:fld>
            <a:endParaRPr lang="en-FI"/>
          </a:p>
        </p:txBody>
      </p:sp>
    </p:spTree>
    <p:extLst>
      <p:ext uri="{BB962C8B-B14F-4D97-AF65-F5344CB8AC3E}">
        <p14:creationId xmlns:p14="http://schemas.microsoft.com/office/powerpoint/2010/main" val="1177826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err="1">
                <a:solidFill>
                  <a:schemeClr val="tx1"/>
                </a:solidFill>
                <a:effectLst/>
                <a:latin typeface="+mn-lt"/>
                <a:ea typeface="+mn-ea"/>
                <a:cs typeface="+mn-cs"/>
              </a:rPr>
              <a:t>Tämä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osio</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varmistaa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että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ymmärtävät</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miksi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työpaja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pidetään</a:t>
            </a:r>
            <a:r>
              <a:rPr lang="en-US" sz="1200" b="0" i="0" u="none" strike="noStrike" kern="1200">
                <a:solidFill>
                  <a:schemeClr val="tx1"/>
                </a:solidFill>
                <a:effectLst/>
                <a:latin typeface="+mn-lt"/>
                <a:ea typeface="+mn-ea"/>
                <a:cs typeface="+mn-cs"/>
              </a:rPr>
              <a:t> ja </a:t>
            </a:r>
            <a:r>
              <a:rPr lang="en-US" sz="1200" b="0" i="0" u="none" strike="noStrike" kern="1200" err="1">
                <a:solidFill>
                  <a:schemeClr val="tx1"/>
                </a:solidFill>
                <a:effectLst/>
                <a:latin typeface="+mn-lt"/>
                <a:ea typeface="+mn-ea"/>
                <a:cs typeface="+mn-cs"/>
              </a:rPr>
              <a:t>mitä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siitä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syntyy</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7</a:t>
            </a:fld>
            <a:endParaRPr lang="en-FI"/>
          </a:p>
        </p:txBody>
      </p:sp>
    </p:spTree>
    <p:extLst>
      <p:ext uri="{BB962C8B-B14F-4D97-AF65-F5344CB8AC3E}">
        <p14:creationId xmlns:p14="http://schemas.microsoft.com/office/powerpoint/2010/main" val="3620476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Pidä esittely lyhyenä. Tarkoitus ei ole käyttää aikaa pitkiin taustapuheenvuoroihin, vaan saada osallistujat ääneen heti alussa ja luoda rento, turvallinen tunnelma.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Pyydä jokaista kertomaan nimi, rooli ja mitä näkökulmaa hän tuo työpajaan. Ohjaa vastaukset käytännönläheisiksi: “Minkä osan järjestelmästä tunnet parhaiten?” tai “Minkä vaikutuksia osaat arvioida?” </a:t>
            </a:r>
            <a:r>
              <a:rPr lang="fi-FI"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Tässä kohdassa voi käyttää myös kevyttä osallistavaa aloitusta. Pyydä osallistujia esimerkiksi valitsemaan meemi, kuva, emoji tai yksi sana, joka kuvaa heidän tämänhetkistä fiilistään työpajaan tullessa. Tämä toimii erityisen hyvin, jos ryhmä ei tunne toisiaan tai työpaja pidetään etänä. Pidä harjoitus lyhyenä. Sen tarkoitus ei ole viedä aikaa varsinaiselta työskentelyltä, vaan madaltaa osallistumisen kynnystä ja saada jokainen sanomaan jotain heti alussa.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huomaat, että keskeinen henkilö puuttuu, älä pysäytä työpajaa automaattisesti. Rajaa työ tarvittaessa siihen, mitä paikalla olevat henkilöt voivat luotettavasti arvioida. Kirjaa puuttuvat tiedot avoimiksi kysymyksiksi.</a:t>
            </a:r>
            <a:r>
              <a:rPr lang="en-US" sz="1200" b="0" i="0" kern="1200">
                <a:solidFill>
                  <a:schemeClr val="tx1"/>
                </a:solidFill>
                <a:effectLst/>
                <a:latin typeface="+mn-lt"/>
                <a:ea typeface="+mn-ea"/>
                <a:cs typeface="+mn-cs"/>
              </a:rPr>
              <a:t>​</a:t>
            </a:r>
          </a:p>
          <a:p>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8</a:t>
            </a:fld>
            <a:endParaRPr lang="en-FI"/>
          </a:p>
        </p:txBody>
      </p:sp>
    </p:spTree>
    <p:extLst>
      <p:ext uri="{BB962C8B-B14F-4D97-AF65-F5344CB8AC3E}">
        <p14:creationId xmlns:p14="http://schemas.microsoft.com/office/powerpoint/2010/main" val="1529356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 säännöt läpi lyhyesti työpajan alussa. Tarkoitus ei ole tehdä niistä raskasta ohjeistusta, vaan sopia yhteinen tapa työskennellä.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työpajassa pysytään sovitussa aiheessa ja rajauksessa. Jos keskustelu lähtee sivupoluille, fasilitaattori voi pysäyttää sen ja kirjata asian myöhempää käsittelyä varten.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Painota konkretiaa. Pyydä osallistujia kuvaamaan havaintonsa käytännön tilanteina: mitä voisi tapahtua, mihin se kohdistuu ja mitä siitä seuraisi. Tämä auttaa välttämään liian yleisiä huomioita.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kaikki näkökulmat, havainnot ja ideat ovat tärkeitä. Tekninen, toiminnallinen, käyttäjän, ylläpidon ja liiketoiminnan näkökulma täydentävät toisiaan. Tavoite ei ole olla oikeassa yksin, vaan muodostaa yhdessä mahdollisimman kattava kokonaiskuva uhkista.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Sovi hyvästä keskustelutavasta. Kuunnellaan toisia, ei keskeytetä tarpeettomasti ja annetaan tilaa myös hiljaisemmille osallistujille. Eri mieltä saa olla, mutta keskustelun pitää pysyä rakentavana.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Kerro, että epävarmat asiat saa nostaa esiin. Kaikkea ei tarvitse tietää heti. Epäselvät asiat kirjataan avoimiksi kysymyksiksi, jotta työpaja voi edetä ilman arvailua.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työpajan aikana kirjataan yhteistä tuotosta. Jos jokin kirjaus ei kuvaa asiaa oikein, osallistujien kannattaa sanoa siitä heti, jotta väärinymmärrykset korjataan saman tien.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työpajan onnistuminen ei tarkoita sitä, että kaikki mahdolliset uhkat löydetään. Onnistuminen tarkoittaa, että keskeiset uhkat tunnistetaan riittävän ajoissa ja niille sovitaan jatkokäsittely.</a:t>
            </a:r>
            <a:r>
              <a:rPr lang="en-US" sz="1200" b="0" i="0" kern="1200">
                <a:solidFill>
                  <a:schemeClr val="tx1"/>
                </a:solidFill>
                <a:effectLst/>
                <a:latin typeface="+mn-lt"/>
                <a:ea typeface="+mn-ea"/>
                <a:cs typeface="+mn-cs"/>
              </a:rPr>
              <a:t>​</a:t>
            </a:r>
          </a:p>
          <a:p>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9</a:t>
            </a:fld>
            <a:endParaRPr lang="en-FI"/>
          </a:p>
        </p:txBody>
      </p:sp>
    </p:spTree>
    <p:extLst>
      <p:ext uri="{BB962C8B-B14F-4D97-AF65-F5344CB8AC3E}">
        <p14:creationId xmlns:p14="http://schemas.microsoft.com/office/powerpoint/2010/main" val="2121344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alussa, miten työpajassa toimitaan, suunnitellut työskentelytavat ja käytettävät työvälineet. Voit lisätä dialle näkyviin esimerkiksi:</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mihin uhat, riskit ja toimenpiteet kirjataan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mitä yhteistä työskentelyalustaa tai taulukkoa käytetään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käytetäänkö työpajassa tekoälyä ja mitä työkalua siihen käytetään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kuka kirjaa yhteiset havainnot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että kirjaukset näkyvät kaikille. Näin osallistujat voivat täydentää ja korjata havaintoja heti.</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puhutaan yksi kerrallaan ja vältetään sivukeskusteluja. Tärkeät havainnot kannattaa tuoda yhteiseen keskusteluun, jotta ne eivät jää kirjaamatta.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Pyydä osallistujia keskittymään työpajaan ja käyttämään laitteita vain työpajan tarpeisiin.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Kannusta kaikkia osallistumaan oman roolinsa kautta. Kaikkien ei tarvitse kommentoida kaikkea, mutta jokaisen näkökulma voi olla tärkeä.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myös keskeneräiset ideat ovat hyödyllisiä. Niitä voidaan täydentää yhdessä.</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10</a:t>
            </a:fld>
            <a:endParaRPr lang="en-FI"/>
          </a:p>
        </p:txBody>
      </p:sp>
    </p:spTree>
    <p:extLst>
      <p:ext uri="{BB962C8B-B14F-4D97-AF65-F5344CB8AC3E}">
        <p14:creationId xmlns:p14="http://schemas.microsoft.com/office/powerpoint/2010/main" val="3145483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alussa, miten etätyöpajassa toimitaan, suunnitellut työskentelytavat ja käytettävät työvälineet. Pyydä osallistujia pitämään kamera päällä. Kamera auttaa keskustelun rytmittämisessä ja tekee osallistumisesta aktiivisempaa.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työpajan aikana ei tehdä muita töitä. Uhkamallinnuksessa tarvitaan osallistujien asiantuntemusta, eikä keskustelu etene hyvin, jos osa osallistujista seuraa vain sivukorvalla.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Kirjaa diaan näkyville ja/tai sopikaa seuraavista käytännöstä: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mihin uhat, riskit ja toimenpiteet kirjataan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voivatko osallistujat kirjata havaintoja itse vai kirjaako yksi henkilö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käytetäänkö chatia, kädennostoa tai muita toimintoja puheenvuorojen tukena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käytetäänkö työpajassa tekoälyä tai muita tukityökaluja ja mitä työkalua käytetään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miten pienryhmätyöskentely toteutetaan, jos sitä käytetään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mistä osallistujat löytävät työpajan materiaalit ja linkit</a:t>
            </a:r>
            <a:r>
              <a:rPr lang="en-US" sz="1200" b="0" i="0" kern="1200">
                <a:solidFill>
                  <a:schemeClr val="tx1"/>
                </a:solidFill>
                <a:effectLst/>
                <a:latin typeface="+mn-lt"/>
                <a:ea typeface="+mn-ea"/>
                <a:cs typeface="+mn-cs"/>
              </a:rPr>
              <a:t>​</a:t>
            </a:r>
          </a:p>
          <a:p>
            <a:pPr lvl="0"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keskustelu hiljenee, käy osallistujia läpi nimellä ja pyydä lyhyitä kommentteja.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Pidä kirjaukset näkyvillä koko ajan. Etätyöpajassa osallistujien on erityisen tärkeää nähdä, mitä kirjataan, jotta he voivat korjata väärinymmärrykset heti.</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Käytä </a:t>
            </a:r>
            <a:r>
              <a:rPr lang="fi-FI" sz="1200" b="0" i="0" u="none" strike="noStrike" kern="1200" err="1">
                <a:solidFill>
                  <a:schemeClr val="tx1"/>
                </a:solidFill>
                <a:effectLst/>
                <a:latin typeface="+mn-lt"/>
                <a:ea typeface="+mn-ea"/>
                <a:cs typeface="+mn-cs"/>
              </a:rPr>
              <a:t>chattia</a:t>
            </a:r>
            <a:r>
              <a:rPr lang="fi-FI" sz="1200" b="0" i="0" u="none" strike="noStrike" kern="1200">
                <a:solidFill>
                  <a:schemeClr val="tx1"/>
                </a:solidFill>
                <a:effectLst/>
                <a:latin typeface="+mn-lt"/>
                <a:ea typeface="+mn-ea"/>
                <a:cs typeface="+mn-cs"/>
              </a:rPr>
              <a:t> myös hiljaisempien osallistujien tukena. Voit pyytää heitä kirjoittamaan uhkia tai huomioita chattiin, jos puheenvuoron ottaminen tuntuu vaikealta.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osallistujia on paljon, käytä lyhyitä kierroksia. Esimerkiksi: “Käydään jokaiselta yksi havainto tästä integraatiosta.” Tämä pitää ryhmän aktiivisena.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huomaat, että osallistujat putoavat keskustelusta, pidä lyhyt yhteenveto: “Tähän mennessä olemme tunnistaneet kolme uhkaa. Onko tästä vielä puuttuva näkökulma ennen kuin siirrymme eteenpäin?”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11</a:t>
            </a:fld>
            <a:endParaRPr lang="en-FI"/>
          </a:p>
        </p:txBody>
      </p:sp>
    </p:spTree>
    <p:extLst>
      <p:ext uri="{BB962C8B-B14F-4D97-AF65-F5344CB8AC3E}">
        <p14:creationId xmlns:p14="http://schemas.microsoft.com/office/powerpoint/2010/main" val="3613186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dirty="0">
                <a:solidFill>
                  <a:schemeClr val="tx1"/>
                </a:solidFill>
                <a:effectLst/>
                <a:latin typeface="+mn-lt"/>
                <a:ea typeface="+mn-ea"/>
                <a:cs typeface="+mn-cs"/>
              </a:rPr>
              <a:t>Tämä dia antaa osallistujille kokonaiskuvan uhkamallinnuksen etenemisestä. Älä esittele tätä päivän agendana, vaan prosessina. Kerro, että kaikkia vaiheita ei välttämättä käsitellä saman työpajan aikana, vaan eteneminen riippuu kohteen laajuudesta ja käytettävissä olevasta ajasta.</a:t>
            </a:r>
            <a:r>
              <a:rPr lang="en-US" sz="1200" b="0" i="0" kern="1200" dirty="0">
                <a:solidFill>
                  <a:schemeClr val="tx1"/>
                </a:solidFill>
                <a:effectLst/>
                <a:latin typeface="+mn-lt"/>
                <a:ea typeface="+mn-ea"/>
                <a:cs typeface="+mn-cs"/>
              </a:rPr>
              <a:t>​</a:t>
            </a:r>
          </a:p>
          <a:p>
            <a:pPr rtl="0" fontAlgn="base"/>
            <a:r>
              <a:rPr lang="fi-FI" sz="1200" b="0" i="0" kern="1200" dirty="0">
                <a:solidFill>
                  <a:schemeClr val="tx1"/>
                </a:solidFill>
                <a:effectLst/>
                <a:latin typeface="+mn-lt"/>
                <a:ea typeface="+mn-ea"/>
                <a:cs typeface="+mn-cs"/>
              </a:rPr>
              <a:t>​</a:t>
            </a:r>
          </a:p>
          <a:p>
            <a:pPr rtl="0" fontAlgn="base"/>
            <a:r>
              <a:rPr lang="fi-FI" sz="1200" b="0" i="0" u="none" strike="noStrike" kern="1200" dirty="0">
                <a:solidFill>
                  <a:schemeClr val="tx1"/>
                </a:solidFill>
                <a:effectLst/>
                <a:latin typeface="+mn-lt"/>
                <a:ea typeface="+mn-ea"/>
                <a:cs typeface="+mn-cs"/>
              </a:rPr>
              <a:t>Korosta erityisesti, että uhkat tunnistetaan ennen riskiarviota. Näin keskustelu ei jumitu liian aikaisin siihen, onko jokin uhka “todennäköinen” tai “vakava”. Ensin kerätään mahdolliset olennaiset uhkat, sitten arvioidaan niiden merkitys.</a:t>
            </a:r>
            <a:r>
              <a:rPr lang="en-US" sz="1200" b="0" i="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12</a:t>
            </a:fld>
            <a:endParaRPr lang="en-FI"/>
          </a:p>
        </p:txBody>
      </p:sp>
    </p:spTree>
    <p:extLst>
      <p:ext uri="{BB962C8B-B14F-4D97-AF65-F5344CB8AC3E}">
        <p14:creationId xmlns:p14="http://schemas.microsoft.com/office/powerpoint/2010/main" val="20030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 kohdat nopeasti läpi. Tämän ei tarvitse olla pitkä keskustelu, vaan lyhyt varmistus siitä, että osallistujat ymmärtävät työpajan tavoitteen, etenemisen ja työskentelytavan.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erityisesti, että kirjaustapa on selvä. Osallistujien pitää tietää, mihin havainnot kirjataan, kuka kirjaa ja voivatko he itse täydentää kirjauksia.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Tarkista myös, että osallistujat ymmärtävät oman roolinsa. Kaikkien ei tarvitse kommentoida kaikkea, mutta jokaisen odotetaan tuovan esiin oman osaamisensa ja näkökulmansa.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jokin käytännön asia on epäselvä, ratkaise se ennen seuraavaan vaiheeseen siirtymistä. Esimerkiksi puuttuva kirjauspohja, epäselvä työskentelytapa tai puuttuva kirjuri voi hidastaa koko työpajaa.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Siirry eteenpäin, kun osallistujilla on yhteinen käsitys siitä, miten työpajassa toimitaan ja mitä seuraavaksi rajataan. Seuraavassa vaiheessa päätetään tarkemmin, mitä ohjelmistoa, palvelua, muutosta tai kokonaisuutta tässä työpajassa käsitellään.</a:t>
            </a:r>
            <a:r>
              <a:rPr lang="en-US" sz="1200" b="0" i="0" kern="1200">
                <a:solidFill>
                  <a:schemeClr val="tx1"/>
                </a:solidFill>
                <a:effectLst/>
                <a:latin typeface="+mn-lt"/>
                <a:ea typeface="+mn-ea"/>
                <a:cs typeface="+mn-cs"/>
              </a:rPr>
              <a:t>​</a:t>
            </a:r>
          </a:p>
          <a:p>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13</a:t>
            </a:fld>
            <a:endParaRPr lang="en-FI"/>
          </a:p>
        </p:txBody>
      </p:sp>
    </p:spTree>
    <p:extLst>
      <p:ext uri="{BB962C8B-B14F-4D97-AF65-F5344CB8AC3E}">
        <p14:creationId xmlns:p14="http://schemas.microsoft.com/office/powerpoint/2010/main" val="1412690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err="1">
                <a:solidFill>
                  <a:schemeClr val="tx1"/>
                </a:solidFill>
                <a:effectLst/>
                <a:latin typeface="+mn-lt"/>
                <a:ea typeface="+mn-ea"/>
                <a:cs typeface="+mn-cs"/>
              </a:rPr>
              <a:t>Rajaus</a:t>
            </a:r>
            <a:r>
              <a:rPr lang="en-US" sz="1200" b="0" i="0" u="none" strike="noStrike" kern="1200">
                <a:solidFill>
                  <a:schemeClr val="tx1"/>
                </a:solidFill>
                <a:effectLst/>
                <a:latin typeface="+mn-lt"/>
                <a:ea typeface="+mn-ea"/>
                <a:cs typeface="+mn-cs"/>
              </a:rPr>
              <a:t> on </a:t>
            </a:r>
            <a:r>
              <a:rPr lang="en-US" sz="1200" b="0" i="0" u="none" strike="noStrike" kern="1200" err="1">
                <a:solidFill>
                  <a:schemeClr val="tx1"/>
                </a:solidFill>
                <a:effectLst/>
                <a:latin typeface="+mn-lt"/>
                <a:ea typeface="+mn-ea"/>
                <a:cs typeface="+mn-cs"/>
              </a:rPr>
              <a:t>onnistuneen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työpajan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edellytys</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Liian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suuri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kohde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tekee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keskustelusta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helposti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hajanaista</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14</a:t>
            </a:fld>
            <a:endParaRPr lang="en-FI"/>
          </a:p>
        </p:txBody>
      </p:sp>
    </p:spTree>
    <p:extLst>
      <p:ext uri="{BB962C8B-B14F-4D97-AF65-F5344CB8AC3E}">
        <p14:creationId xmlns:p14="http://schemas.microsoft.com/office/powerpoint/2010/main" val="1609246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osallistujille, että tässä vaiheessa ei vielä tunnisteta uhkia syvällisesti, vaan varmistetaan, että kaikilla on sama käsitys siitä, mitä ollaan tarkastelemassa.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 lyhyesti läpi tarkastelun kohde ja rajaus. Korosta erityisesti, mikä kuuluu tämän työpajan piiriin ja mikä jätetään myöhempään käsittelyyn.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että osallistujat ymmärtävät ohjelmiston käyttötarkoituksen, keskeiset käyttäjät, käsiteltävän tiedon, integraatiot ja tärkeimmät riippuvuudet riittävällä tasolla.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jokin tieto puuttuu tai siitä ei ole varmuutta, älä jää pysähtymään siihen. Kirjaa asia avoimeksi kysymykseksi ja jatka eteenpäin.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Hyvä rajaus auttaa pitämään keskustelun oikeassa asiassa. Palaa rajaukseen myöhemmin, jos keskustelu alkaa laajentua liikaa.</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15</a:t>
            </a:fld>
            <a:endParaRPr lang="en-FI"/>
          </a:p>
        </p:txBody>
      </p:sp>
    </p:spTree>
    <p:extLst>
      <p:ext uri="{BB962C8B-B14F-4D97-AF65-F5344CB8AC3E}">
        <p14:creationId xmlns:p14="http://schemas.microsoft.com/office/powerpoint/2010/main" val="1575260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Käytä tätä diaa työpajan kohteen lukitsemiseen. Tarkoitus on varmistaa, että osallistujat puhuvat samasta ohjelmistosta, muutoksesta tai järjestelmän osasta.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Pyri muodostamaan rajauksesta yksi selkeä lause. Jos rajausta ei saada sanottua yhdellä tai kahdella lauseella, se on todennäköisesti vielä liian epäselvä.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Kysy ensin, mikä on tarkastelun konkreettinen kohde. Vältä liian laajoja rajauksia, kuten “koko järjestelmän tietoturva”, jos aikaa on vähän.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Tarkenna myös työpajan tavoite. Tässä työpajassa voidaan esimerkiksi tunnistaa uhkat, arvioida riskit tai sopia toimenpiteet. Kaikkia vaiheita ei tarvitse tehdä samalla kertaa.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osallistujilla on eri käsitys kohteesta, pysäytä keskustelu ja tarkenna rajaus ennen etenemistä. Epäselvä rajaus johtaa yleensä siihen, että uhkalistasta tulee hajanainen.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Kirjaa rajaus näkyvästi ja pidä se esillä työpajan aikana. Palaa siihen aina, jos keskustelu lähtee käsittelemään asioita, jotka eivät kuulu tämän työpajan tavoitteeseen.</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16</a:t>
            </a:fld>
            <a:endParaRPr lang="en-FI"/>
          </a:p>
        </p:txBody>
      </p:sp>
    </p:spTree>
    <p:extLst>
      <p:ext uri="{BB962C8B-B14F-4D97-AF65-F5344CB8AC3E}">
        <p14:creationId xmlns:p14="http://schemas.microsoft.com/office/powerpoint/2010/main" val="2488792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Käytä tätä diaa keskustelun rajaamisen tukena. Tarkoitus ei ole estää tärkeitä huomioita, vaan varmistaa, että työpaja pysyy sovitussa tavoitteessa.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Kerro osallistujille, että kaikki olennaiset havainnot kirjataan näkyviin, vaikka niitä ei käsiteltäisi heti. Näin osallistujille syntyy tunne, ettei heidän huoliaan ohiteta.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Kun uusi aihe nousee keskusteluun, pysäytä hetkeksi ja arvioi, kuuluuko se suoraan tämän työpajan kohteeseen. Jos kuuluu, käsitelkää se nyt.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aihe liittyy taustalla olevaan riippuvuuteen, prosessiin tai järjestelmään, mutta ei ole tämän työpajan pääkohde, kirjaa se huomiona. Älä anna keskustelun siirtyä kokonaan siihen.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aihe vaatii lisätietoa, erillistä käsittelyä, päätöstä tai muita asiantuntijoita, siirrä se jatkokäsittelyyn. Kirjaa mahdollisuuksien mukaan, kuka selvittää asian ja milloin siihen palataan.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Voit käyttää lausetta: “Tämä on tärkeä huomio. Päätetään, käsitelläänkö se nyt, kirjataanko huomiona vai siirretäänkö jatkoon.”</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17</a:t>
            </a:fld>
            <a:endParaRPr lang="en-FI"/>
          </a:p>
        </p:txBody>
      </p:sp>
    </p:spTree>
    <p:extLst>
      <p:ext uri="{BB962C8B-B14F-4D97-AF65-F5344CB8AC3E}">
        <p14:creationId xmlns:p14="http://schemas.microsoft.com/office/powerpoint/2010/main" val="3197467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 kohdat nopeasti läpi. Tämä ei ole uusi keskustelukierros, vaan lyhyt varmistus ennen kontekstiosioon siirtymistä.​</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tarkastelun kohde on edelleen epäselvä, pysähdy ja tarkenna se ennen etenemistä. Epäselvä kohde tekee kontekstin kuvaamisesta ja uhkien tunnistamisesta vaikeaa.​</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rajauksen ulkopuolelle jääviä asioita nousee vielä esiin, kirjaa ne näkyviin. Korosta, että rajauksen ulkopuolelle jättäminen ei tarkoita asian vähättelyä, vaan työpajan ajan suojaamista.​</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että avoimet kysymykset on kirjattu. Kaikkea ei tarvitse ratkaista tässä vaiheessa, mutta epävarmuudet eivät saa jäädä piiloon.​</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Siirry kontekstiosioon, kun ryhmällä on yhteinen käsitys siitä, mitä kohdetta tarkastellaan, mikä jää ulkopuolelle ja mitä seuraavaksi selvitetään järjestelmän toiminnasta.​</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18</a:t>
            </a:fld>
            <a:endParaRPr lang="en-FI"/>
          </a:p>
        </p:txBody>
      </p:sp>
    </p:spTree>
    <p:extLst>
      <p:ext uri="{BB962C8B-B14F-4D97-AF65-F5344CB8AC3E}">
        <p14:creationId xmlns:p14="http://schemas.microsoft.com/office/powerpoint/2010/main" val="510742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err="1">
                <a:solidFill>
                  <a:schemeClr val="tx1"/>
                </a:solidFill>
                <a:effectLst/>
                <a:latin typeface="+mn-lt"/>
                <a:ea typeface="+mn-ea"/>
                <a:cs typeface="+mn-cs"/>
              </a:rPr>
              <a:t>Kontekstin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olla </a:t>
            </a:r>
            <a:r>
              <a:rPr lang="en-US" sz="1200" b="0" i="0" u="none" strike="noStrike" kern="1200" err="1">
                <a:solidFill>
                  <a:schemeClr val="tx1"/>
                </a:solidFill>
                <a:effectLst/>
                <a:latin typeface="+mn-lt"/>
                <a:ea typeface="+mn-ea"/>
                <a:cs typeface="+mn-cs"/>
              </a:rPr>
              <a:t>täydellinen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Tarvitaan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riittävä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yhteinen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kuva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jotta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uhkat</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voidaan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kohdistaa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oikeisiin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asioihin</a:t>
            </a:r>
            <a:r>
              <a:rPr lang="en-US" sz="1200" b="0" i="0" u="none" strike="noStrike" kern="1200">
                <a:solidFill>
                  <a:schemeClr val="tx1"/>
                </a:solidFill>
                <a:effectLst/>
                <a:latin typeface="+mn-lt"/>
                <a:ea typeface="+mn-ea"/>
                <a:cs typeface="+mn-cs"/>
              </a:rPr>
              <a:t>.​</a:t>
            </a:r>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19</a:t>
            </a:fld>
            <a:endParaRPr lang="en-FI"/>
          </a:p>
        </p:txBody>
      </p:sp>
    </p:spTree>
    <p:extLst>
      <p:ext uri="{BB962C8B-B14F-4D97-AF65-F5344CB8AC3E}">
        <p14:creationId xmlns:p14="http://schemas.microsoft.com/office/powerpoint/2010/main" val="3289428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osallistujille, että tässä vaiheessa ei vielä varsinaisesti listata uhkia, vaan rakennetaan yhteinen ymmärrys kohteesta. Hyvä konteksti tekee uhkien tunnistamisesta helpompaa ja konkreettisempaa.</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Hyödynnä tämän vaiheen tukena dokumenttia</a:t>
            </a:r>
            <a:r>
              <a:rPr lang="fi-FI" sz="1200" b="0" i="1" u="none" strike="noStrike" kern="1200">
                <a:solidFill>
                  <a:schemeClr val="tx1"/>
                </a:solidFill>
                <a:effectLst/>
                <a:latin typeface="+mn-lt"/>
                <a:ea typeface="+mn-ea"/>
                <a:cs typeface="+mn-cs"/>
              </a:rPr>
              <a:t> </a:t>
            </a:r>
            <a:r>
              <a:rPr lang="fi-FI" sz="1200" b="1" i="1" u="none" strike="noStrike" kern="1200">
                <a:solidFill>
                  <a:schemeClr val="tx1"/>
                </a:solidFill>
                <a:effectLst/>
                <a:latin typeface="+mn-lt"/>
                <a:ea typeface="+mn-ea"/>
                <a:cs typeface="+mn-cs"/>
              </a:rPr>
              <a:t>Ohjelmiston kontekstikuvaus</a:t>
            </a:r>
            <a:r>
              <a:rPr lang="fi-FI" sz="1200" b="0" i="0" u="none" strike="noStrike" kern="1200">
                <a:solidFill>
                  <a:schemeClr val="tx1"/>
                </a:solidFill>
                <a:effectLst/>
                <a:latin typeface="+mn-lt"/>
                <a:ea typeface="+mn-ea"/>
                <a:cs typeface="+mn-cs"/>
              </a:rPr>
              <a:t>, jonka avulla voidaan koota uhkamallinnuksen kannalta olennaiset tiedot järjestelmästä, käyttäjistä, käsiteltävästä tiedosta, integraatioista, tietovirroista ja suojattavista kohteista. </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Jos kontekstikuvaus on täytetty etukäteen, käytä sitä tämän osion pohjana ja käykää aiheet työpajassa kevyesti läpi. Tarkoitus ei ole täyttää dokumenttia uudelleen kohta kohdalta, vaan varmistaa yhteinen ymmärrys ennen uhkien tunnistamista.</a:t>
            </a:r>
            <a:r>
              <a:rPr lang="en-US"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Käykää ohjelmisto läpi riittävällä tasolla: mitä se tekee, mistä osista se koostuu, ketkä sitä käyttävät, mitä tietoa siinä käsitellään ja mihin muihin järjestelmiin se liittyy.</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Ohjaa keskustelua käytännön tasolle. Tarkoitus ei ole tehdä täydellistä arkkitehtuuridokumentaatiota, vaan ymmärtää ne asiat, jotka vaikuttavat uhkien tunnistamiseen.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suojattavia kohteita. Ne voivat olla esimerkiksi arkaluonteinen tieto, kriittinen toiminto, käyttöoikeudet, integraatio, lokitieto, päätöksentekologiikka tai palvelun saatavuus.</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jokin asia jää epäselväksi, kirjaa se avoimeksi kysymykseksi. Kaikkea ei tarvitse ratkaista tässä vaiheessa, kunhan tiedetään, vaikuttaako puuttuva tieto uhkien tunnistamiseen.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Siirry eteenpäin, kun osallistujilla on riittävä yhteinen käsitys siitä, mitä järjestelmässä tapahtuu, mikä siinä on tärkeää ja mihin uhkat voisivat kohdistua.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20</a:t>
            </a:fld>
            <a:endParaRPr lang="en-FI"/>
          </a:p>
        </p:txBody>
      </p:sp>
    </p:spTree>
    <p:extLst>
      <p:ext uri="{BB962C8B-B14F-4D97-AF65-F5344CB8AC3E}">
        <p14:creationId xmlns:p14="http://schemas.microsoft.com/office/powerpoint/2010/main" val="2256138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Tässä vaiheessa tavoitteena on muodostaa yhteinen kuva järjestelmän rakenteesta. Tarkoitus ei ole tehdä täydellistä arkkitehtuurikuvausta, vaan tunnistaa ne pääosat, ympäristöt ja rajat, joiden perusteella uhkia voidaan myöhemmin pohtia.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 osallistujien kanssa läpi, mistä pääosista järjestelmä koostuu ja missä järjestelmä toimii. Varmista, ymmärretäänkö onko kyse esimerkiksi pilvipalvelusta, omasta ympäristöstä, SaaS-palvelusta, hybridistä tai erillisverkossa toimivasta ratkaisusta.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Kiinnitä huomiota siihen, missä tieto tallennetaan ja missä tehdään järjestelmän kannalta kriittistä käsittelyä tai päätöksentekoa. Nämä kohdat ovat usein uhkamallinnuksen kannalta tärkeitä, koska niihin voi liittyä tiedon luottamuksellisuuden, eheyden tai saatavuuden riskejä.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Nosta esiin myös luottamusrajat, erityiset käyttöoikeudet ja hallintatoiminnot. Kysy esimerkiksi, missä käytetään pääkäyttäjäoikeuksia, palvelutilejä, ylläpitotoimintoja tai muita tavallista laajempia oikeuksia.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Tunnistakaa lopuksi, mitkä osat ovat järjestelmän toiminnan kannalta kriittisiä. Jos jokin osa, ympäristö tai hallintatoiminto jää epäselväksi, kirjaa se avoimeksi kysymykseksi.</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keskustelu menee liian tekniseksi, palauta se kysymykseen: “Mitä tästä pitää ymmärtää, jotta voimme tunnistaa siihen liittyviä uhkia?”</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21</a:t>
            </a:fld>
            <a:endParaRPr lang="en-FI"/>
          </a:p>
        </p:txBody>
      </p:sp>
    </p:spTree>
    <p:extLst>
      <p:ext uri="{BB962C8B-B14F-4D97-AF65-F5344CB8AC3E}">
        <p14:creationId xmlns:p14="http://schemas.microsoft.com/office/powerpoint/2010/main" val="2592260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err="1">
                <a:solidFill>
                  <a:schemeClr val="tx1"/>
                </a:solidFill>
                <a:effectLst/>
                <a:latin typeface="+mn-lt"/>
                <a:ea typeface="+mn-ea"/>
                <a:cs typeface="+mn-cs"/>
              </a:rPr>
              <a:t>Tässä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vaiheessa</a:t>
            </a:r>
            <a:r>
              <a:rPr lang="en-US" sz="1200" b="0" i="0" u="none" strike="noStrike" kern="1200">
                <a:solidFill>
                  <a:schemeClr val="tx1"/>
                </a:solidFill>
                <a:effectLst/>
                <a:latin typeface="+mn-lt"/>
                <a:ea typeface="+mn-ea"/>
                <a:cs typeface="+mn-cs"/>
              </a:rPr>
              <a:t> on </a:t>
            </a:r>
            <a:r>
              <a:rPr lang="en-US" sz="1200" b="0" i="0" u="none" strike="noStrike" kern="1200" err="1">
                <a:solidFill>
                  <a:schemeClr val="tx1"/>
                </a:solidFill>
                <a:effectLst/>
                <a:latin typeface="+mn-lt"/>
                <a:ea typeface="+mn-ea"/>
                <a:cs typeface="+mn-cs"/>
              </a:rPr>
              <a:t>tavoitteena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ymmärtää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kuka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järjestelmää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käyttää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mitä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eri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käyttäjät</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voivat</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tehdä</a:t>
            </a:r>
            <a:r>
              <a:rPr lang="en-US" sz="1200" b="0" i="0" u="none" strike="noStrike" kern="1200">
                <a:solidFill>
                  <a:schemeClr val="tx1"/>
                </a:solidFill>
                <a:effectLst/>
                <a:latin typeface="+mn-lt"/>
                <a:ea typeface="+mn-ea"/>
                <a:cs typeface="+mn-cs"/>
              </a:rPr>
              <a:t> ja </a:t>
            </a:r>
            <a:r>
              <a:rPr lang="en-US" sz="1200" b="0" i="0" u="none" strike="noStrike" kern="1200" err="1">
                <a:solidFill>
                  <a:schemeClr val="tx1"/>
                </a:solidFill>
                <a:effectLst/>
                <a:latin typeface="+mn-lt"/>
                <a:ea typeface="+mn-ea"/>
                <a:cs typeface="+mn-cs"/>
              </a:rPr>
              <a:t>missä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tilanteissa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järjestelmää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käytetään</a:t>
            </a:r>
            <a:r>
              <a:rPr lang="en-US" sz="1200" b="0" i="0" u="none"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Ohjaa keskustelua rooleihin, ei yksittäisiin henkilöihin. Esimerkiksi loppukäyttäjä, pääkäyttäjä, ylläpitäjä, integraatiokäyttäjä, palvelutili tai ulkoinen toimittaja.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erityisesti, tunnistetaanko roolit, joilla on laajat tai korotetut oikeudet. Ne ovat usein uhkamallinnuksen kannalta tärkeitä.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Kysy myös käyttötilanteista. Järjestelmän normaali käyttö ei aina riitä, vaan uhkia voi liittyä esimerkiksi ylläpitoon, häiriötilanteisiin, sijaisuuksiin, massakäsittelyyn tai poikkeuksellisiin käyttöoikeuksiin.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rooleista tai oikeuksista ei ole varmuutta, kirjaa asia avoimeksi kysymykseksi. Uhkien tunnistuksessa voidaan silti edetä, kunhan epävarmuus on näkyvissä.</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22</a:t>
            </a:fld>
            <a:endParaRPr lang="en-FI"/>
          </a:p>
        </p:txBody>
      </p:sp>
    </p:spTree>
    <p:extLst>
      <p:ext uri="{BB962C8B-B14F-4D97-AF65-F5344CB8AC3E}">
        <p14:creationId xmlns:p14="http://schemas.microsoft.com/office/powerpoint/2010/main" val="3308421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Tässä vaiheessa tavoitteena on tunnistaa, mitä tietoa järjestelmässä käsitellään ja miksi tieto on suojattavaa.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Pyydä osallistujia kuvaamaan tieto käytännön tasolla. Esimerkiksi asiakastiedot, päätöstiedot, maksutiedot, terveystiedot, tekniset lokit, käyttöoikeustiedot, salassa pidettävä tieto tai toiminnan ohjaustieto.</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tieto voi olla suojattavaa eri syistä. Se voi olla luottamuksellista, sen oikeellisuus voi olla kriittistä tai sen saatavuus voi olla tärkeää toiminnan jatkuvuudelle.</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Nosta tarvittaessa esiin kasaumavaikutus. Yksittäinen tieto ei aina vaikuta erityisen arkaluonteiselta, mutta suuri määrä tietoa tai tietojen yhdistely voi muuttaa riskitasoa merkittävästi.</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Älä jää luokittelemaan kaikkea täydellisesti. Riittää, että uhkien tunnistamista varten ymmärretään, mitä tietoa pitää suojata ja miksi.</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23</a:t>
            </a:fld>
            <a:endParaRPr lang="en-FI"/>
          </a:p>
        </p:txBody>
      </p:sp>
    </p:spTree>
    <p:extLst>
      <p:ext uri="{BB962C8B-B14F-4D97-AF65-F5344CB8AC3E}">
        <p14:creationId xmlns:p14="http://schemas.microsoft.com/office/powerpoint/2010/main" val="3625301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Tässä vaiheessa tavoitteena on tunnistaa järjestelmän ulkoiset ja sisäiset riippuvuudet. Integraatiot ovat usein tärkeitä uhkamallinnuksessa, koska niiden kautta tieto liikkuu, oikeuksia käytetään ja virheet voivat ketjuuntua järjestelmästä toiseen.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Käykää läpi sekä tekniset integraatiot että toiminnalliset riippuvuudet. Mukaan kannattaa ottaa esimerkiksi rajapinnat, tiedostosiirrot, tunnistautuminen, käyttäjähallinta, taustajärjestelmät, SaaS-palvelut, pilvipalvelut, toimittajat ja kolmannen osapuolen komponentit.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Pyydä osallistujia kuvaamaan lyhyesti, mitä integraatiossa tapahtuu: mitä tietoa liikkuu, mihin suuntaan, kuinka usein ja mikä järjestelmä on tiedon lähde.</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Kiinnitä huomiota luottamukseen. Kysy esimerkiksi: missä kohdassa järjestelmä luottaa toisen järjestelmän lähettämään tietoon, käyttäjän tunnistukseen, käyttöoikeuteen tai päätökseen?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integraation toiminta tai vastuunjako on epäselvä, kirjaa se avoimeksi kysymykseksi. Erityisesti epäselvät rajapinnat, toimittajavastuut ja virhetilanteet kannattaa merkitä näkyviin.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Älä vielä tee varsinaista riskiarviota. Tässä vaiheessa riittää, että integraatiot ja riippuvuudet tunnistetaan niin hyvin, että niihin liittyviä uhkia voidaan käsitellä myöhemmin.</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24</a:t>
            </a:fld>
            <a:endParaRPr lang="en-FI"/>
          </a:p>
        </p:txBody>
      </p:sp>
    </p:spTree>
    <p:extLst>
      <p:ext uri="{BB962C8B-B14F-4D97-AF65-F5344CB8AC3E}">
        <p14:creationId xmlns:p14="http://schemas.microsoft.com/office/powerpoint/2010/main" val="2422715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Tässä vaiheessa tavoitteena on ymmärtää, mistä tieto tulee, missä sitä käsitellään ja mihin se menee. Tämä auttaa myöhemmin tunnistamaan, missä kohdissa tieto voi vuotaa, muuttua virheellisesti tai jäädä siirtymättä.​</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Yksinkertainen tietovirtakaavio on helpoin tapa hahmottaa tietovirrat. Kaavio kannattaa luoda jo ennen työpajaa kontekstikuvauksen yhteydessä. Kaavion ei tarvitse olla täydellinen tai muodollinen. Riittää, että siitä näkyvät keskeiset toimijat, järjestelmän osat, tiedon lähteet, tallennuspaikat ja ulkoiset yhteydet. ​</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Pyydä osallistujia kuvaamaan tietovirrat yksinkertaisesti. Täydellinen kaavio ei ole välttämätön, mutta keskeiset suunnat ja rajapinnat pitää ymmärtää.​</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Kiinnitä huomiota kohtiin, joissa tieto ylittää rajan: käyttäjältä järjestelmään, järjestelmästä toiseen, sisäisestä ympäristöstä ulkoiseen palveluun tai automaattisesta prosessista manuaaliseen käsittelyyn.​</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Kysy myös, missä tieto muuttuu. Muokkaus, validointi, rikastaminen, priorisointi, päätöksenteko ja muunnokset ovat uhkamallinnuksen kannalta kiinnostavia kohtia.​</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tietovirtaa ei tunneta, kirjaa se avoimeksi kysymykseksi. Erityisesti epäselvät integraatiot, tiedostosiirrot ja ulkoiset palvelut kannattaa merkitä näkyviin.​</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25</a:t>
            </a:fld>
            <a:endParaRPr lang="en-FI"/>
          </a:p>
        </p:txBody>
      </p:sp>
    </p:spTree>
    <p:extLst>
      <p:ext uri="{BB962C8B-B14F-4D97-AF65-F5344CB8AC3E}">
        <p14:creationId xmlns:p14="http://schemas.microsoft.com/office/powerpoint/2010/main" val="24427125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Tässä vaiheessa tavoitteena on ymmärtää, mistä tieto tulee, missä sitä käsitellään ja mihin se menee. Tämä auttaa myöhemmin tunnistamaan, missä kohdissa tieto voi vuotaa, muuttua virheellisesti tai jäädä siirtymättä.​</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Yksinkertainen tietovirtakaavio on helpoin tapa hahmottaa tietovirrat. Kaavio kannattaa luoda jo ennen työpajaa kontekstikuvauksen yhteydessä. Kaavion ei tarvitse olla täydellinen tai muodollinen. Riittää, että siitä näkyvät keskeiset toimijat, järjestelmän osat, tiedon lähteet, tallennuspaikat ja ulkoiset yhteydet. ​</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Pyydä osallistujia kuvaamaan tietovirrat yksinkertaisesti. Täydellinen kaavio ei ole välttämätön, mutta keskeiset suunnat ja rajapinnat pitää ymmärtää.​</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Kiinnitä huomiota kohtiin, joissa tieto ylittää rajan: käyttäjältä järjestelmään, järjestelmästä toiseen, sisäisestä ympäristöstä ulkoiseen palveluun tai automaattisesta prosessista manuaaliseen käsittelyyn.​</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Kysy myös, missä tieto muuttuu. Muokkaus, validointi, rikastaminen, priorisointi, päätöksenteko ja muunnokset ovat uhkamallinnuksen kannalta kiinnostavia kohtia.​</a:t>
            </a:r>
          </a:p>
          <a:p>
            <a:pPr rtl="0" fontAlgn="base"/>
            <a:r>
              <a:rPr lang="fi-FI" sz="1200" b="0" i="0" u="none" strike="noStrike"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tietovirtaa ei tunneta, kirjaa se avoimeksi kysymykseksi. Erityisesti epäselvät integraatiot, tiedostosiirrot ja ulkoiset palvelut kannattaa merkitä näkyviin.​</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26</a:t>
            </a:fld>
            <a:endParaRPr lang="en-FI"/>
          </a:p>
        </p:txBody>
      </p:sp>
    </p:spTree>
    <p:extLst>
      <p:ext uri="{BB962C8B-B14F-4D97-AF65-F5344CB8AC3E}">
        <p14:creationId xmlns:p14="http://schemas.microsoft.com/office/powerpoint/2010/main" val="916686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Kaikkea ei tarvitse tietää täydellisesti. Riittää, että kohde ymmärretään niin hyvin, että uhkia voidaan tunnistaa oikeista kohdista.</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Käytä tätä diaa tarkistuspisteenä ennen uhkien tunnistamista. Tarkoitus ei ole käydä koko kontekstikuvausta uudelleen läpi, vaan varmistaa, että osallistujilla on riittävä yhteinen ymmärrys kohteesta.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 kuusi kohtaa nopeasti läpi ja kysy, puuttuuko jokin olennainen tieto uhkien tunnistamisen kannalta. Jos jokin kohta on epäselvä, kirjaa se avoimeksi kysymykseksi.</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Älä pysähdy selvittämään kaikkia yksityiskohtia työpajassa. Uhkien tunnistaminen voidaan aloittaa, jos järjestelmän käyttötarkoitus, käyttäjät, tieto, keskeiset osat, integraatiot ja tietovirrat ymmärretään riittävällä tasolla.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osallistujat nostavat esiin epäselvyyksiä, arvioi vaikuttavatko ne tämän työpajan rajaukseen. Jos vaikuttavat, tarkenna rajausta. Jos eivät vaikuta, kirjaa asia jatkoselvitykseen.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Siirry uhkien tunnistamiseen, kun ryhmällä on yhteinen käsitys siitä, mihin uhkat voivat kohdistua ja missä kohdissa tietoturva voi pettää.</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27</a:t>
            </a:fld>
            <a:endParaRPr lang="en-FI"/>
          </a:p>
        </p:txBody>
      </p:sp>
    </p:spTree>
    <p:extLst>
      <p:ext uri="{BB962C8B-B14F-4D97-AF65-F5344CB8AC3E}">
        <p14:creationId xmlns:p14="http://schemas.microsoft.com/office/powerpoint/2010/main" val="3726546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err="1">
                <a:solidFill>
                  <a:schemeClr val="tx1"/>
                </a:solidFill>
                <a:effectLst/>
                <a:latin typeface="+mn-lt"/>
                <a:ea typeface="+mn-ea"/>
                <a:cs typeface="+mn-cs"/>
              </a:rPr>
              <a:t>Uhkamallinnuksessa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vielä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arvioida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riskitasoa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Keskity</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konkreettisiin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ei-toivottuihin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tilanteisiin</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28</a:t>
            </a:fld>
            <a:endParaRPr lang="en-FI"/>
          </a:p>
        </p:txBody>
      </p:sp>
    </p:spTree>
    <p:extLst>
      <p:ext uri="{BB962C8B-B14F-4D97-AF65-F5344CB8AC3E}">
        <p14:creationId xmlns:p14="http://schemas.microsoft.com/office/powerpoint/2010/main" val="18838606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Hyödynnä uhkien tunnistamisen tukena dokumenttia</a:t>
            </a:r>
            <a:r>
              <a:rPr lang="fi-FI" sz="1200" b="0" i="1" u="none" strike="noStrike" kern="1200">
                <a:solidFill>
                  <a:schemeClr val="tx1"/>
                </a:solidFill>
                <a:effectLst/>
                <a:latin typeface="+mn-lt"/>
                <a:ea typeface="+mn-ea"/>
                <a:cs typeface="+mn-cs"/>
              </a:rPr>
              <a:t> </a:t>
            </a:r>
            <a:r>
              <a:rPr lang="fi-FI" sz="1200" b="1" i="1" u="none" strike="noStrike" kern="1200">
                <a:solidFill>
                  <a:schemeClr val="tx1"/>
                </a:solidFill>
                <a:effectLst/>
                <a:latin typeface="+mn-lt"/>
                <a:ea typeface="+mn-ea"/>
                <a:cs typeface="+mn-cs"/>
              </a:rPr>
              <a:t>Yksinkertainen uhkakysymyslista ohjelmiston uhkamallinnukseen</a:t>
            </a:r>
            <a:r>
              <a:rPr lang="fi-FI" sz="1200" b="1" i="0" u="none" strike="noStrike" kern="1200">
                <a:solidFill>
                  <a:schemeClr val="tx1"/>
                </a:solidFill>
                <a:effectLst/>
                <a:latin typeface="+mn-lt"/>
                <a:ea typeface="+mn-ea"/>
                <a:cs typeface="+mn-cs"/>
              </a:rPr>
              <a:t> </a:t>
            </a:r>
            <a:r>
              <a:rPr lang="fi-FI" sz="1200" b="0" i="0" u="none" strike="noStrike" kern="1200">
                <a:solidFill>
                  <a:schemeClr val="tx1"/>
                </a:solidFill>
                <a:effectLst/>
                <a:latin typeface="+mn-lt"/>
                <a:ea typeface="+mn-ea"/>
                <a:cs typeface="+mn-cs"/>
              </a:rPr>
              <a:t>ja kirjaa tunnistetut uhkat dokumentin</a:t>
            </a:r>
            <a:r>
              <a:rPr lang="fi-FI" sz="1200" b="0" i="1" u="none" strike="noStrike" kern="1200">
                <a:solidFill>
                  <a:schemeClr val="tx1"/>
                </a:solidFill>
                <a:effectLst/>
                <a:latin typeface="+mn-lt"/>
                <a:ea typeface="+mn-ea"/>
                <a:cs typeface="+mn-cs"/>
              </a:rPr>
              <a:t> </a:t>
            </a:r>
            <a:r>
              <a:rPr lang="fi-FI" sz="1200" b="1" i="1" u="none" strike="noStrike" kern="1200">
                <a:solidFill>
                  <a:schemeClr val="tx1"/>
                </a:solidFill>
                <a:effectLst/>
                <a:latin typeface="+mn-lt"/>
                <a:ea typeface="+mn-ea"/>
                <a:cs typeface="+mn-cs"/>
              </a:rPr>
              <a:t>Uhkat ja riskit</a:t>
            </a:r>
            <a:r>
              <a:rPr lang="fi-FI" sz="1200" b="1" i="0" u="none" strike="noStrike" kern="1200">
                <a:solidFill>
                  <a:schemeClr val="tx1"/>
                </a:solidFill>
                <a:effectLst/>
                <a:latin typeface="+mn-lt"/>
                <a:ea typeface="+mn-ea"/>
                <a:cs typeface="+mn-cs"/>
              </a:rPr>
              <a:t> -taulukon välilehdelle </a:t>
            </a:r>
            <a:r>
              <a:rPr lang="fi-FI" sz="1200" b="1" i="1" u="none" strike="noStrike" kern="1200">
                <a:solidFill>
                  <a:schemeClr val="tx1"/>
                </a:solidFill>
                <a:effectLst/>
                <a:latin typeface="+mn-lt"/>
                <a:ea typeface="+mn-ea"/>
                <a:cs typeface="+mn-cs"/>
              </a:rPr>
              <a:t>1. Uhkat (tunnistus)</a:t>
            </a:r>
            <a:r>
              <a:rPr lang="fi-FI" sz="1200" b="0" i="0" u="none" strike="noStrike" kern="1200">
                <a:solidFill>
                  <a:schemeClr val="tx1"/>
                </a:solidFill>
                <a:effectLst/>
                <a:latin typeface="+mn-lt"/>
                <a:ea typeface="+mn-ea"/>
                <a:cs typeface="+mn-cs"/>
              </a:rPr>
              <a:t>. Uhkakysymyslistaa voi käyttää keskustelun tukena silloin, kun osallistujat tarvitsevat apua uhkien löytämiseen eri näkökulmista.</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Kerro osallistujille, että tässä vaiheessa siirrytään kontekstin ymmärtämisestä uhkien tunnistamiseen. Nyt kysytään, mitä ohjelmistossa tai sen käytössä voisi mennä pieleen.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tavoitteena ei ole täydellinen lista kaikista mahdollisista uhista. Tavoitteena on tunnistaa olennaiset uhkat riittävän hyvin, jotta niitä voidaan myöhemmin arvioida riskien näkökulmasta.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tässä vaiheessa ei vielä arvioida vaikutusta, todennäköisyyttä tai riskitasoa. Ratkaisuja voi nousta mieleen, mutta ne kirjataan tarvittaessa sivuun ja käsitellään myöhemmin toimenpiteissä.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Ohjaa osallistujia konkreettisuuteen. Hyvä uhkakuvaus kertoo, mitä voi mennä pieleen, mihin se kohdistuu ja mitä siitä käytännössä seuraa.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Kirjausten ei tarvitse olla täydellisiä heti, mutta niiden pitää olla niin selkeitä, että ne voidaan ymmärtää myös työpajan jälkeen.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29</a:t>
            </a:fld>
            <a:endParaRPr lang="en-FI"/>
          </a:p>
        </p:txBody>
      </p:sp>
    </p:spTree>
    <p:extLst>
      <p:ext uri="{BB962C8B-B14F-4D97-AF65-F5344CB8AC3E}">
        <p14:creationId xmlns:p14="http://schemas.microsoft.com/office/powerpoint/2010/main" val="804158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Korosta osallistujille, että uhkien tunnistaminen alkaa ideoinnista. Ensimmäisessä vaiheessa ei tarvitse osata muotoilla täydellistä uhkaa. Riittää, että osallistuja nostaa esiin ajatuksen siitä, mikä voisi mennä pieleen.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Kannusta rohkeaan ajatteluun. Kaikki havainnot ovat tervetulleita, myös keskeneräiset, epätodennäköisiltä kuulostavat tai vielä huonosti muotoillut ideat. Niitä voidaan tarkentaa yhdessä myöhemmin.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mielikuvitusta saa käyttää. Hyvä uhkamallinnus ei ole vain nykyisten ongelmien listaamista, vaan myös sen pohtimista, miten järjestelmää, tietoa, käyttöoikeuksia, rajapintoja tai riippuvuuksia voisi käyttää väärin.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Tee ero ideoinnin ja kirjaamisen välille. Ideoinnissa riittää “mitä voisi mennä pieleen”. Kun havainto viedään uhkalistaan, fasilitaattori auttaa tarkentamaan sen: mihin se kohdistuu ja mitä siitä käytännössä seuraisi.</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joku alkaa arvioida heti, että “ei tuo ole todennäköistä”, palauta keskustelu ideointiin: “Hyvä huomio, arvioidaan todennäköisyys myöhemmin. Kirjataan ajatus ensin näkyviin.”</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30</a:t>
            </a:fld>
            <a:endParaRPr lang="en-FI"/>
          </a:p>
        </p:txBody>
      </p:sp>
    </p:spTree>
    <p:extLst>
      <p:ext uri="{BB962C8B-B14F-4D97-AF65-F5344CB8AC3E}">
        <p14:creationId xmlns:p14="http://schemas.microsoft.com/office/powerpoint/2010/main" val="199363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osallistujille, että uhkia etsitään aiemmin kuvatun kontekstin avulla. Tarkoitus ei ole arvailla satunnaisia uhkia, vaan katsoa järjestelmää eri näkökulmista.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 kohdat nopeasti läpi ja muistuta, että nämä vastaavat aiemmassa kontekstiosiossa käsiteltyjä asioita. Jos konteksti on kuvattu hyvin, uhkien tunnistaminen on paljon helpompaa.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Ohjaa osallistujia miettimään sekä tahallisia että tahattomia tilanteita. Uhka voi syntyä hyökkäyksestä, väärinkäytöstä, käyttöoikeusvirheestä, integraatiohäiriöstä, huonosta tiedosta tai inhimillisestä virheestä.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sama uhka voi liittyä useampaan näkökulmaan. Esimerkiksi virheellinen integraatiodata voi vaikuttaa sekä tietovirtaan, tiedon eheyteen että kriittiseen päätöksentekoon.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osallistujat eivät keksi uhkia, käytä apuna tämän osion valinnaisia dioja. </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31</a:t>
            </a:fld>
            <a:endParaRPr lang="en-FI"/>
          </a:p>
        </p:txBody>
      </p:sp>
    </p:spTree>
    <p:extLst>
      <p:ext uri="{BB962C8B-B14F-4D97-AF65-F5344CB8AC3E}">
        <p14:creationId xmlns:p14="http://schemas.microsoft.com/office/powerpoint/2010/main" val="3820390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osallistujille, että hyvä uhkakirjaus ei ole pitkä, mutta sen pitää olla riittävän konkreettinen. Kirjauksen perusteella pitää ymmärtää, mikä menee pieleen, mihin se kohdistuu ja mitä siitä seuraa.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liian yleisiä kirjauksia kannattaa tarkentaa heti. Esimerkiksi “hakkerointi”, “tietovuoto” tai “käyttöoikeusongelma” eivät yksin riitä, koska niiden perusteella riskiä on vaikea arvioida myöhemmin.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Kun joku nostaa esiin yleisen havainnon, auta tarkentamaan sitä kysymällä: “Mihin tämä kohdistuu?”, “Kuka voisi tehdä tämän?”, “Mitä käyttäjä tai järjestelmä silloin näkisi tai tekisi?” ja “Mitä siitä seuraisi käytännössä?” Jos havainto on vielä epäselvä, kirjaa se silti näkyviin ja merkitse tarvittaessa avoin kysymys.</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Älä jää hiomaan sanamuotoa liian pitkäksi aikaa. Tärkeintä on, että uhka on ymmärrettävä ja sitä voidaan käyttää seuraavassa vaiheessa riskiarvioinnin pohjana.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32</a:t>
            </a:fld>
            <a:endParaRPr lang="en-FI"/>
          </a:p>
        </p:txBody>
      </p:sp>
    </p:spTree>
    <p:extLst>
      <p:ext uri="{BB962C8B-B14F-4D97-AF65-F5344CB8AC3E}">
        <p14:creationId xmlns:p14="http://schemas.microsoft.com/office/powerpoint/2010/main" val="2282621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1" i="0" u="none" strike="noStrike" kern="1200">
                <a:solidFill>
                  <a:schemeClr val="tx1"/>
                </a:solidFill>
                <a:effectLst/>
                <a:latin typeface="+mn-lt"/>
                <a:ea typeface="+mn-ea"/>
                <a:cs typeface="+mn-cs"/>
              </a:rPr>
              <a:t>Tarkemmat juoksutusohjeet fasilitaattorille löytyvät Liitteestä 2.</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Näytä osallistujille vain yksi vaihe kerrallaan (käytä apuna esimerkiksi animaatioita). Älä käy vielä jokaisen vaiheen yksityiskohtaisia ohjeita läpi, vaan anna tarkempi tehtävänanto aina vaiheeseen siirryttäessä. Kerro aina ennen vaiheen aloittamista:</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mitä tehdään nyt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kuinka kauan vaihe kestää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mitä osallistujien pitää saada aikaan</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mihin ja miten kirjataan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Esimerkiksi:</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“Seuraavaksi siirrymme ideointiin. Tarkastelemme nyt käyttäjiä ja käyttöoikeuksia. Kirjatkaa itsenäisesti kaikki mieleen tulevat uhkat. Aikaa on 7 minuuttia. Yksi uhka per kirjaus.”</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Ajat ovat esimerkkejä, eivät kiinteitä sääntöjä. Muokkaa niitä osallistujamäärän ja käytettävissä olevan kokonaisajan mukaan. Esimerkit ovat 45-100 minuutin käytettävälle ajalle. Vaihda dialle työpajassa käytettävä aika.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Pidä ideointi melko lyhyenä. Useimmissa tilanteissa 5–15 minuuttia riittää itsenäiseen ajatteluun. Jos uusia kirjauksia ei enää synny, siirry seuraavaan vaiheeseen.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Varaa eniten aikaa jalostamiseen ja selkeyttämiseen. Jalostaminen vaatii enemmän aikaa, jos osallistujia on paljon tai toteutat useita pienryhmäkierroksia. Selkeyttäminen puolestaan vie enemmän aikaa, jos uhkia syntyy paljon tai kirjaukset ovat yleisellä tasolla.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Ryhmittely on valinnainen vaihe. Käytä sitä, jos uhkia on useita kymmeniä tai listaa on vaikea hahmottaa. Jos lista on jo selkeä, jätä ryhmittely pois ja käytä aika uhkien täydentämiseen tai selkeyttämiseen.</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33</a:t>
            </a:fld>
            <a:endParaRPr lang="en-FI"/>
          </a:p>
        </p:txBody>
      </p:sp>
    </p:spTree>
    <p:extLst>
      <p:ext uri="{BB962C8B-B14F-4D97-AF65-F5344CB8AC3E}">
        <p14:creationId xmlns:p14="http://schemas.microsoft.com/office/powerpoint/2010/main" val="2762745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Tämä dia on keskustelun tuki, ei valintatehtävä. Tarkoitus ei ole päättää, mitkä uhkatoimijat ovat “mukana” tai “poissa”, vaan laajentaa osallistujien ajattelua.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Käytä taulukkoa silloin, kun keskustelu jää liian järjestelmän sisäiseksi tai osallistujien on vaikea keksiä uhkia. Uhkatoimijoiden kautta voidaan pohtia, kuka voisi olla kiinnostunut järjestelmästä, tiedoista, käyttöoikeuksista, päätöksenteosta tai palvelun häiritsemisestä.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Ohjaa keskustelua konkreettisilla kysymyksillä:</a:t>
            </a:r>
            <a:r>
              <a:rPr lang="en-US"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“Kuka voisi hyötyä tästä tiedosta?”</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“Kuka voisi yrittää vaikuttaa järjestelmän toimintaan?”</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“Mitä sisäinen käyttäjä voisi tehdä vahingossa tai tahallaan?”</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“Miten toimittaja tai kumppani voisi aiheuttaa riskin, vaikka tarkoitus ei olisi haitallinen?”</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fi-FI" sz="1200" b="0" i="0" u="none" strike="noStrike" kern="1200">
                <a:solidFill>
                  <a:schemeClr val="tx1"/>
                </a:solidFill>
                <a:effectLst/>
                <a:latin typeface="+mn-lt"/>
                <a:ea typeface="+mn-ea"/>
                <a:cs typeface="+mn-cs"/>
              </a:rPr>
              <a:t>“Miltä uhka näyttäisi, jos toimijalla olisi paljon aikaa, osaamista ja resursseja?”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Muista käsitellä myös tahattomat ja sisäiset tilanteet. Kaikki uhkat eivät synny hyökkääjästä. Uhka voi syntyä myös virheellisestä käytöstä, väärästä käyttöoikeudesta, puutteellisesta ohjeistuksesta, integraatiovirheestä tai toimittajan tekemästä muutoksesta.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jokin toimija tuntuu erityisen olennaiselta, kirjaa siihen liittyvät uhkat taulukkoon. Älä kuitenkaan jää analysoimaan toimijaa liian pitkäksi aikaa. Tärkein lopputulos on konkreettinen uhkakuvaus, ei täydellinen uhkatoimija-analyysi.</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34</a:t>
            </a:fld>
            <a:endParaRPr lang="en-FI"/>
          </a:p>
        </p:txBody>
      </p:sp>
    </p:spTree>
    <p:extLst>
      <p:ext uri="{BB962C8B-B14F-4D97-AF65-F5344CB8AC3E}">
        <p14:creationId xmlns:p14="http://schemas.microsoft.com/office/powerpoint/2010/main" val="39502079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err="1">
                <a:solidFill>
                  <a:schemeClr val="tx1"/>
                </a:solidFill>
                <a:effectLst/>
                <a:latin typeface="+mn-lt"/>
                <a:ea typeface="+mn-ea"/>
                <a:cs typeface="+mn-cs"/>
              </a:rPr>
              <a:t>Käytä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apukysymyksiä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keskustelun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avaamiseen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käydä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läpi</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35</a:t>
            </a:fld>
            <a:endParaRPr lang="en-FI"/>
          </a:p>
        </p:txBody>
      </p:sp>
    </p:spTree>
    <p:extLst>
      <p:ext uri="{BB962C8B-B14F-4D97-AF65-F5344CB8AC3E}">
        <p14:creationId xmlns:p14="http://schemas.microsoft.com/office/powerpoint/2010/main" val="41228464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err="1">
                <a:solidFill>
                  <a:schemeClr val="tx1"/>
                </a:solidFill>
                <a:effectLst/>
                <a:latin typeface="+mn-lt"/>
                <a:ea typeface="+mn-ea"/>
                <a:cs typeface="+mn-cs"/>
              </a:rPr>
              <a:t>Käytä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apukysymyksiä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keskustelun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avaamiseen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käydä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läpi</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36</a:t>
            </a:fld>
            <a:endParaRPr lang="en-FI"/>
          </a:p>
        </p:txBody>
      </p:sp>
    </p:spTree>
    <p:extLst>
      <p:ext uri="{BB962C8B-B14F-4D97-AF65-F5344CB8AC3E}">
        <p14:creationId xmlns:p14="http://schemas.microsoft.com/office/powerpoint/2010/main" val="28349661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err="1">
                <a:solidFill>
                  <a:schemeClr val="tx1"/>
                </a:solidFill>
                <a:effectLst/>
                <a:latin typeface="+mn-lt"/>
                <a:ea typeface="+mn-ea"/>
                <a:cs typeface="+mn-cs"/>
              </a:rPr>
              <a:t>Käytä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apukysymyksiä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keskustelun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avaamiseen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käydä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läpi</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37</a:t>
            </a:fld>
            <a:endParaRPr lang="en-FI"/>
          </a:p>
        </p:txBody>
      </p:sp>
    </p:spTree>
    <p:extLst>
      <p:ext uri="{BB962C8B-B14F-4D97-AF65-F5344CB8AC3E}">
        <p14:creationId xmlns:p14="http://schemas.microsoft.com/office/powerpoint/2010/main" val="32557378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err="1">
                <a:solidFill>
                  <a:schemeClr val="tx1"/>
                </a:solidFill>
                <a:effectLst/>
                <a:latin typeface="+mn-lt"/>
                <a:ea typeface="+mn-ea"/>
                <a:cs typeface="+mn-cs"/>
              </a:rPr>
              <a:t>Käytä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apukysymyksiä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keskustelun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avaamiseen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käydä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läpi</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38</a:t>
            </a:fld>
            <a:endParaRPr lang="en-FI"/>
          </a:p>
        </p:txBody>
      </p:sp>
    </p:spTree>
    <p:extLst>
      <p:ext uri="{BB962C8B-B14F-4D97-AF65-F5344CB8AC3E}">
        <p14:creationId xmlns:p14="http://schemas.microsoft.com/office/powerpoint/2010/main" val="31632552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err="1">
                <a:solidFill>
                  <a:schemeClr val="tx1"/>
                </a:solidFill>
                <a:effectLst/>
                <a:latin typeface="+mn-lt"/>
                <a:ea typeface="+mn-ea"/>
                <a:cs typeface="+mn-cs"/>
              </a:rPr>
              <a:t>Käytä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apukysymyksiä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keskustelun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avaamiseen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käydä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läpi</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39</a:t>
            </a:fld>
            <a:endParaRPr lang="en-FI"/>
          </a:p>
        </p:txBody>
      </p:sp>
    </p:spTree>
    <p:extLst>
      <p:ext uri="{BB962C8B-B14F-4D97-AF65-F5344CB8AC3E}">
        <p14:creationId xmlns:p14="http://schemas.microsoft.com/office/powerpoint/2010/main" val="15806385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err="1">
                <a:solidFill>
                  <a:schemeClr val="tx1"/>
                </a:solidFill>
                <a:effectLst/>
                <a:latin typeface="+mn-lt"/>
                <a:ea typeface="+mn-ea"/>
                <a:cs typeface="+mn-cs"/>
              </a:rPr>
              <a:t>Käytä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apukysymyksiä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keskustelun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avaamiseen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käydä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läpi</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40</a:t>
            </a:fld>
            <a:endParaRPr lang="en-FI"/>
          </a:p>
        </p:txBody>
      </p:sp>
    </p:spTree>
    <p:extLst>
      <p:ext uri="{BB962C8B-B14F-4D97-AF65-F5344CB8AC3E}">
        <p14:creationId xmlns:p14="http://schemas.microsoft.com/office/powerpoint/2010/main" val="30666997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err="1">
                <a:solidFill>
                  <a:schemeClr val="tx1"/>
                </a:solidFill>
                <a:effectLst/>
                <a:latin typeface="+mn-lt"/>
                <a:ea typeface="+mn-ea"/>
                <a:cs typeface="+mn-cs"/>
              </a:rPr>
              <a:t>Käytä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apukysymyksiä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keskustelun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avaamiseen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kysymyksiä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käydä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läpi</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41</a:t>
            </a:fld>
            <a:endParaRPr lang="en-FI"/>
          </a:p>
        </p:txBody>
      </p:sp>
    </p:spTree>
    <p:extLst>
      <p:ext uri="{BB962C8B-B14F-4D97-AF65-F5344CB8AC3E}">
        <p14:creationId xmlns:p14="http://schemas.microsoft.com/office/powerpoint/2010/main" val="13915161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Käytä tätä diaa uhkien tunnistamisen lopussa tarkistuspisteenä. Tarkoitus ei ole täydellistää jokaista kirjausta, vaan varmistaa, että uhkalista on riittävän hyvä riskiarviointia varten.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Käykää uhkalista nopeasti läpi. Tarkista erityisesti liian yleiset kirjaukset, kuten “tietovuoto”, “väärät oikeudet” tai “integraatio ei toimi”. Pyydä tarvittaessa tarkennus: mitä tapahtuu, mihin se kohdistuu ja mitä siitä seuraa?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Yhdistä selvästi päällekkäiset uhkat, jos se onnistuu nopeasti. Jos yhdistäminen veisi liikaa aikaa, merkitse asia jatkokäsittelyyn.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Kirjaa epäselvät asiat avoimiksi kysymyksiksi. Riskiarviointiin voidaan silti siirtyä, jos epäselvyydet eivät estä vaikutuksen ja todennäköisyyden arviointia.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Päätä vaihe sopimalla seuraavat askeleet. Mitä uhkalistalle tehdään seuraavaksi, jääkö avoimia kysymyksiä, kuka tarkentaa niitä ja millä aikataululla?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riskiarviointi tehdään myöhemmin, sopikaa ajankohta, osallistujat ja mitä pitää olla valmiina ennen sitä. Jos se jatkuu heti, kerro selkeästi, että seuraavaksi arvioidaan uhkien vaikutusta ja todennäköisyyttä.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että uhkalistan sijainti, viimeistelyvastuu ja avoimien kysymysten seuranta ovat selvät.</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42</a:t>
            </a:fld>
            <a:endParaRPr lang="en-FI"/>
          </a:p>
        </p:txBody>
      </p:sp>
    </p:spTree>
    <p:extLst>
      <p:ext uri="{BB962C8B-B14F-4D97-AF65-F5344CB8AC3E}">
        <p14:creationId xmlns:p14="http://schemas.microsoft.com/office/powerpoint/2010/main" val="3557204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err="1">
                <a:solidFill>
                  <a:schemeClr val="tx1"/>
                </a:solidFill>
                <a:effectLst/>
                <a:latin typeface="+mn-lt"/>
                <a:ea typeface="+mn-ea"/>
                <a:cs typeface="+mn-cs"/>
              </a:rPr>
              <a:t>Riskiarvio</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auttaa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priorisoimaan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Kaikkia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uhkia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käsitellä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yhtä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tarkasti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jos</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aika</a:t>
            </a:r>
            <a:r>
              <a:rPr lang="en-US" sz="1200" b="0" i="0" u="none" strike="noStrike" kern="1200">
                <a:solidFill>
                  <a:schemeClr val="tx1"/>
                </a:solidFill>
                <a:effectLst/>
                <a:latin typeface="+mn-lt"/>
                <a:ea typeface="+mn-ea"/>
                <a:cs typeface="+mn-cs"/>
              </a:rPr>
              <a:t> on </a:t>
            </a:r>
            <a:r>
              <a:rPr lang="en-US" sz="1200" b="0" i="0" u="none" strike="noStrike" kern="1200" err="1">
                <a:solidFill>
                  <a:schemeClr val="tx1"/>
                </a:solidFill>
                <a:effectLst/>
                <a:latin typeface="+mn-lt"/>
                <a:ea typeface="+mn-ea"/>
                <a:cs typeface="+mn-cs"/>
              </a:rPr>
              <a:t>rajallinen</a:t>
            </a:r>
            <a:r>
              <a:rPr lang="en-US" sz="1200" b="0" i="0" u="none" strike="noStrike" kern="1200">
                <a:solidFill>
                  <a:schemeClr val="tx1"/>
                </a:solidFill>
                <a:effectLst/>
                <a:latin typeface="+mn-lt"/>
                <a:ea typeface="+mn-ea"/>
                <a:cs typeface="+mn-cs"/>
              </a:rPr>
              <a:t>.​</a:t>
            </a:r>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43</a:t>
            </a:fld>
            <a:endParaRPr lang="en-FI"/>
          </a:p>
        </p:txBody>
      </p:sp>
    </p:spTree>
    <p:extLst>
      <p:ext uri="{BB962C8B-B14F-4D97-AF65-F5344CB8AC3E}">
        <p14:creationId xmlns:p14="http://schemas.microsoft.com/office/powerpoint/2010/main" val="35361413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osallistujille, että tässä vaiheessa siirrytään uhkien tunnistamisesta riskien arviointiin. Edellisessä vaiheessa kuvattiin, mitä voi mennä pieleen ja mitä siitä tapahtuu käytännössä. Nyt arvioidaan, kuinka merkittävä riski on vaikutuksen ja todennäköisyyden perusteella.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Käykää uhkat läpi yksi kerrallaan ja arvioikaa niille keskustelemalla vaikutus ja todennäköisyys sovitun arviointimallin mukaisesti. Riskiluku muodostuu näiden perusteella. Voit käyttää apuna dokumenttia </a:t>
            </a:r>
            <a:r>
              <a:rPr lang="fi-FI" sz="1200" b="1" i="1" u="none" strike="noStrike" kern="1200">
                <a:solidFill>
                  <a:schemeClr val="tx1"/>
                </a:solidFill>
                <a:effectLst/>
                <a:latin typeface="+mn-lt"/>
                <a:ea typeface="+mn-ea"/>
                <a:cs typeface="+mn-cs"/>
              </a:rPr>
              <a:t>Yksinkertainen ohjelmistoriskien arviointimalli. </a:t>
            </a:r>
            <a:r>
              <a:rPr lang="fi-FI" sz="1200" b="0" i="0" u="none" strike="noStrike" kern="1200">
                <a:solidFill>
                  <a:schemeClr val="tx1"/>
                </a:solidFill>
                <a:effectLst/>
                <a:latin typeface="+mn-lt"/>
                <a:ea typeface="+mn-ea"/>
                <a:cs typeface="+mn-cs"/>
              </a:rPr>
              <a:t>Riskit voi arviot voi kirjata suoraan dokumenttiin </a:t>
            </a:r>
            <a:r>
              <a:rPr lang="fi-FI" sz="1200" b="1" i="1" u="none" strike="noStrike" kern="1200">
                <a:solidFill>
                  <a:schemeClr val="tx1"/>
                </a:solidFill>
                <a:effectLst/>
                <a:latin typeface="+mn-lt"/>
                <a:ea typeface="+mn-ea"/>
                <a:cs typeface="+mn-cs"/>
              </a:rPr>
              <a:t>Uhkat ja riskit –taulukko välilehdelle 2. Riskit (arviointi). </a:t>
            </a:r>
            <a:r>
              <a:rPr lang="fi-FI" sz="1200" b="0" i="0" u="none" strike="noStrike" kern="1200">
                <a:solidFill>
                  <a:schemeClr val="tx1"/>
                </a:solidFill>
                <a:effectLst/>
                <a:latin typeface="+mn-lt"/>
                <a:ea typeface="+mn-ea"/>
                <a:cs typeface="+mn-cs"/>
              </a:rPr>
              <a:t>Taulukko esittää riskien kriittisyyden automaattisesti myös värikoodein Riskitaso –sarakkeessa. </a:t>
            </a:r>
            <a:r>
              <a:rPr lang="fi-FI"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Tavoitteena ei ole täydellinen matemaattinen tarkkuus, vaan yhteinen ja perusteltu arvio, joka auttaa priorisoimaan riskit.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vaikutusta ja todennäköisyyttä arvioidaan eri asioina. Vaikutus kertoo, kuinka vakava seuraus olisi. Todennäköisyys kertoo, kuinka realistisesti tai helposti tilanne voisi tapahtua.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osallistujat ovat epävarmoja arviosta, ohjaa käyttämään parasta yhteistä arviota.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Älä anna keskustelun siirtyä ratkaisujen suunnitteluun. Mahdolliset toimenpideideat voidaan kirjata talteen, mutta varsinainen toimenpiteiden määrittely tehdään seuraavassa vaiheessa.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Päätä vaihe varmistamalla, että tärkeimmät riskit erottuvat listalta ja että on selvää, mitkä riskit siirtyvät toimenpiteiden käsittelyyn.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44</a:t>
            </a:fld>
            <a:endParaRPr lang="en-FI"/>
          </a:p>
        </p:txBody>
      </p:sp>
    </p:spTree>
    <p:extLst>
      <p:ext uri="{BB962C8B-B14F-4D97-AF65-F5344CB8AC3E}">
        <p14:creationId xmlns:p14="http://schemas.microsoft.com/office/powerpoint/2010/main" val="16161275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osallistujille, että edellisessä vaiheessa tunnistettiin uhkia eli tilanteita, joissa jokin voi mennä pieleen. Nyt näitä uhkia arvioidaan riskin näkökulmasta.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eroa uhkan ja riskin välillä. Uhka kuvaa tapahtuman tai tilanteen. Riski kertoo, kuinka merkittävä asia on, kun katsotaan sekä vaikutusta että todennäköisyyttä.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 arviointi läpi yksi uhka kerrallaan. Jokaiselle uhkalle arvioidaan ensin vaikutus ja sitten todennäköisyys. Riskiluku muodostuu näiden perusteella.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tässä ei enää muotoilla uhkia alusta asti uudelleen. Jos uhkakirjaus on epäselvä, sitä voidaan tarkentaa nopeasti, mutta pääpaino on arvioinnissa.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osallistujat alkavat heti ehdottaa ratkaisuja, palauta keskustelu arviointiin: “Hyvä toimenpideidea, kirjataan se talteen. Arvioidaan ensin, kuinka merkittävä riski tämä on.”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Tavoitteena ei ole täydellinen matemaattinen tarkkuus, vaan yhteinen ja perusteltu arvio, jonka avulla riskit voidaan asettaa tärkeysjärjestykseen.</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45</a:t>
            </a:fld>
            <a:endParaRPr lang="en-FI"/>
          </a:p>
        </p:txBody>
      </p:sp>
    </p:spTree>
    <p:extLst>
      <p:ext uri="{BB962C8B-B14F-4D97-AF65-F5344CB8AC3E}">
        <p14:creationId xmlns:p14="http://schemas.microsoft.com/office/powerpoint/2010/main" val="24604333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Tässä diassa avataan vaikutusta ja todennäköisyyttä käytännön esimerkkien kautta. Tarkoitus on auttaa myös niitä osallistujia, jotka eivät ole aiemmin tehneet riskiarviointia.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Vaikutusta arvioitaessa pyydä osallistujia miettimään, kehen tai mihin uhka osuisi. Vaikuttaako se käyttäjiin, käsiteltävään tietoon, järjestelmän toimintaan, yhteiskunnalliseen palveluun, liiketoimintaan, maineeseen tai luottamukseen?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vaikutuksessa arvioidaan pahinta realistista seurausta. Ei siis kaikkein kaukaisinta katastrofiskenaariota, mutta ei myöskään vähätellä vaikutusta, jos uhka toteutuessaan voisi aiheuttaa vakavaa haittaa.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Todennäköisyyttä arvioitaessa ohjaa keskustelua siihen, kuinka helposti tilanne voisi tapahtua käytännössä. Onko se vain teoreettinen, onko vastaavaa nähty muualla, voisiko se tapahtua normaalissa käytössä, tai vaatisiko se poikkeuksellista osaamista tai pääsyä?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keskustelu jumittuu, pyydä vertaamaan uhkaa johonkin toiseen jo arvioituun uhkaan. Tämä auttaa pitämään arvioinnin suhteellisena ja yhdenmukaisena.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arviointiin saa jäädä epävarmuutta. Silloin kirjataan oletus tai avoin kysymys näkyviin ja jatketaan parhaalla yhteisellä arviolla.</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46</a:t>
            </a:fld>
            <a:endParaRPr lang="en-FI"/>
          </a:p>
        </p:txBody>
      </p:sp>
    </p:spTree>
    <p:extLst>
      <p:ext uri="{BB962C8B-B14F-4D97-AF65-F5344CB8AC3E}">
        <p14:creationId xmlns:p14="http://schemas.microsoft.com/office/powerpoint/2010/main" val="16430895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Tämä dia toimii arvioinnin tukena työpajan aikana. Pidä se näkyvillä silloin, kun osallistujat arvioivat vaikutusta ja todennäköisyyttä.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Käytä asteikkoa johdonmukaisesti. Tarkoitus ei ole saada täydellisen tarkkaa arviota, vaan yhteinen ja vertailukelpoinen näkemys siitä, mitkä riskit ovat merkittävimpiä.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Arvioi ensin vaikutus ja vasta sen jälkeen todennäköisyys. Jos nämä sekoittuvat keskustelussa, pysäytä hetkeksi ja palauta osallistujien huomio tähän diaan.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osallistujat epäröivät kahden arvon välillä, pyydä perustelemaan molemmat vaihtoehdot lyhyesti ja valitse ryhmän paras yhteinen arvio. Kirjaa tarvittaessa oletus tai epävarmuus taulukkoon.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asteikkoa käytetään suhteessa tähän järjestelmään ja sen toimintaympäristöön. Sama uhka voi saada eri arvion eri järjestelmissä.</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47</a:t>
            </a:fld>
            <a:endParaRPr lang="en-FI"/>
          </a:p>
        </p:txBody>
      </p:sp>
    </p:spTree>
    <p:extLst>
      <p:ext uri="{BB962C8B-B14F-4D97-AF65-F5344CB8AC3E}">
        <p14:creationId xmlns:p14="http://schemas.microsoft.com/office/powerpoint/2010/main" val="894138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Tämä dia on valinnainen. Näytä se, jos osallistujat tarvitsevat tarkemman selityksen siitä, miten riskiluku muodostuu ja miten riskitasoja käytetään priorisoinnin perusteena.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riskiluku ei ole lopullinen päätös, vaan priorisoinnin apuväline. Sen tarkoitus on auttaa näkemään, mihin riskeihin seuraavassa vaiheessa ainakin pitää määrittää toimenpiteitä.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Kriittiset ja merkittävät riskit pitää käsitellä näkyvästi. Niille tarvitaan yleensä selkeät toimenpiteet, vastuuhenkilö ja aikataulu. Kriittiset riskit voivat vaatia myös johdon näkyvyyttä, päätöstä tai riskin hyväksyntää.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Kohtalaiset riskit arvioidaan tilanteen mukaan. Niille voidaan määrittää toimenpiteitä, seuranta tai päätös riskin hyväksymisestä.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Vähäisiä riskejä ei tarvitse käsitellä yhtä raskaasti. Ne voidaan kirjata ja seurata, jos ne eivät vaadi aktiivisia toimia.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riskitaso herättää keskustelua, palaa vaikutuksen ja todennäköisyyden arvioihin. Tärkeintä on, että riskitaso auttaa tekemään järkevän päätöksen siitä, mitä seuraavaksi käsitellään.</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48</a:t>
            </a:fld>
            <a:endParaRPr lang="en-FI"/>
          </a:p>
        </p:txBody>
      </p:sp>
    </p:spTree>
    <p:extLst>
      <p:ext uri="{BB962C8B-B14F-4D97-AF65-F5344CB8AC3E}">
        <p14:creationId xmlns:p14="http://schemas.microsoft.com/office/powerpoint/2010/main" val="37811833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Tämä dia on valinnainen. Käytä sitä, jos osallistujille on hyödyllistä avata, mitä riskiluku tarkoittaa ja miten sitä käytetään seuraavien vaiheiden suunnittelussa.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riskiluku ei ole automaattinen päätös, vaan priorisoinnin apuväline. Se auttaa tunnistamaan, mitkä riskit näyttävät merkittävimmiltä ja mihin keskustelu kannattaa kohdistaa ensin.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Suurempi riskiluku tarkoittaa yleensä suurempaa tarvetta jatkokäsittelylle. Kriittiset ja merkittävät riskit vaativat näkyvämpää käsittelyä kuin vähäiset riskit.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Tässä vaiheessa ei vielä päätetä yksityiskohtaisia toimenpiteitä eikä hyväksytä riskejä. Niihin palataan seuraavassa osiossa.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jokin riski näyttää vaativan päätöstä tai hyväksyntää, varmista myöhemmässä vaiheessa, että sille tunnistetaan oikea omistaja tai päätösvaltainen taho.</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49</a:t>
            </a:fld>
            <a:endParaRPr lang="en-FI"/>
          </a:p>
        </p:txBody>
      </p:sp>
    </p:spTree>
    <p:extLst>
      <p:ext uri="{BB962C8B-B14F-4D97-AF65-F5344CB8AC3E}">
        <p14:creationId xmlns:p14="http://schemas.microsoft.com/office/powerpoint/2010/main" val="15863366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Käytä tätä diaa riskiarvioinnin lopussa tarkistuspisteenä.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että vaikutus ja todennäköisyys on arvioitu niille riskeille, jotka ovat tämän työpajan rajauksessa mukana. Jos kaikkia riskejä ei ehditty arvioida, kirjaa selvästi, mitkä jäävät myöhempään käsittelyyn.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Tarkista, että epävarmuudet eivät jää piiloon. Jos arvio perustuu puuttuvaan tietoon, se kannattaa kirjata näkyviin, jotta seuraavassa vaiheessa tiedetään, tarvitaanko lisäselvitystä ennen päätöksiä.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että riskilistalta erottuvat ne riskit, jotka vaativat toimenpiteiden määrittelyä, omistajan päätöstä, lisäselvitystä tai mahdollisesti johdon näkyvyyttä.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toimenpiteiden määrittely jatkuu myöhemmin, sopikaa seuraava ajankohta, osallistujat ja mitä pitää olla valmiina ennen sitä. Jos se jatkuu heti, kerro siirtymä selkeästi: seuraavaksi päätetään, mitä riskeille tehdään, kuka vastaa ja millä aikataululla.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50</a:t>
            </a:fld>
            <a:endParaRPr lang="en-FI"/>
          </a:p>
        </p:txBody>
      </p:sp>
    </p:spTree>
    <p:extLst>
      <p:ext uri="{BB962C8B-B14F-4D97-AF65-F5344CB8AC3E}">
        <p14:creationId xmlns:p14="http://schemas.microsoft.com/office/powerpoint/2010/main" val="35679821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err="1">
                <a:solidFill>
                  <a:schemeClr val="tx1"/>
                </a:solidFill>
                <a:effectLst/>
                <a:latin typeface="+mn-lt"/>
                <a:ea typeface="+mn-ea"/>
                <a:cs typeface="+mn-cs"/>
              </a:rPr>
              <a:t>Tässä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vaiheessa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tehdään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työpajan</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käytännön</a:t>
            </a:r>
            <a:r>
              <a:rPr lang="en-US" sz="1200" b="0" i="0" u="none" strike="noStrike" kern="1200">
                <a:solidFill>
                  <a:schemeClr val="tx1"/>
                </a:solidFill>
                <a:effectLst/>
                <a:latin typeface="+mn-lt"/>
                <a:ea typeface="+mn-ea"/>
                <a:cs typeface="+mn-cs"/>
              </a:rPr>
              <a:t> arvo </a:t>
            </a:r>
            <a:r>
              <a:rPr lang="en-US" sz="1200" b="0" i="0" u="none" strike="noStrike" kern="1200" err="1">
                <a:solidFill>
                  <a:schemeClr val="tx1"/>
                </a:solidFill>
                <a:effectLst/>
                <a:latin typeface="+mn-lt"/>
                <a:ea typeface="+mn-ea"/>
                <a:cs typeface="+mn-cs"/>
              </a:rPr>
              <a:t>näkyväksi</a:t>
            </a:r>
            <a:r>
              <a:rPr lang="en-US" sz="1200" b="0" i="0" u="none" strike="noStrike" kern="1200">
                <a:solidFill>
                  <a:schemeClr val="tx1"/>
                </a:solidFill>
                <a:effectLst/>
                <a:latin typeface="+mn-lt"/>
                <a:ea typeface="+mn-ea"/>
                <a:cs typeface="+mn-cs"/>
              </a:rPr>
              <a:t>. Toimenpiteiden </a:t>
            </a:r>
            <a:r>
              <a:rPr lang="en-US" sz="1200" b="0" i="0" u="none" strike="noStrike" kern="1200" err="1">
                <a:solidFill>
                  <a:schemeClr val="tx1"/>
                </a:solidFill>
                <a:effectLst/>
                <a:latin typeface="+mn-lt"/>
                <a:ea typeface="+mn-ea"/>
                <a:cs typeface="+mn-cs"/>
              </a:rPr>
              <a:t>pitää</a:t>
            </a:r>
            <a:r>
              <a:rPr lang="en-US" sz="1200" b="0" i="0" u="none" strike="noStrike" kern="1200">
                <a:solidFill>
                  <a:schemeClr val="tx1"/>
                </a:solidFill>
                <a:effectLst/>
                <a:latin typeface="+mn-lt"/>
                <a:ea typeface="+mn-ea"/>
                <a:cs typeface="+mn-cs"/>
              </a:rPr>
              <a:t> olla </a:t>
            </a:r>
            <a:r>
              <a:rPr lang="en-US" sz="1200" b="0" i="0" u="none" strike="noStrike" kern="1200" err="1">
                <a:solidFill>
                  <a:schemeClr val="tx1"/>
                </a:solidFill>
                <a:effectLst/>
                <a:latin typeface="+mn-lt"/>
                <a:ea typeface="+mn-ea"/>
                <a:cs typeface="+mn-cs"/>
              </a:rPr>
              <a:t>toteutettavia</a:t>
            </a:r>
            <a:r>
              <a:rPr lang="en-US" sz="1200" b="0" i="0" u="none" strike="noStrike" kern="1200">
                <a:solidFill>
                  <a:schemeClr val="tx1"/>
                </a:solidFill>
                <a:effectLst/>
                <a:latin typeface="+mn-lt"/>
                <a:ea typeface="+mn-ea"/>
                <a:cs typeface="+mn-cs"/>
              </a:rPr>
              <a:t> ja </a:t>
            </a:r>
            <a:r>
              <a:rPr lang="en-US" sz="1200" b="0" i="0" u="none" strike="noStrike" kern="1200" err="1">
                <a:solidFill>
                  <a:schemeClr val="tx1"/>
                </a:solidFill>
                <a:effectLst/>
                <a:latin typeface="+mn-lt"/>
                <a:ea typeface="+mn-ea"/>
                <a:cs typeface="+mn-cs"/>
              </a:rPr>
              <a:t>seurattavia</a:t>
            </a:r>
            <a:r>
              <a:rPr lang="en-US" sz="1200" b="0" i="0" u="none" strike="noStrike" kern="1200">
                <a:solidFill>
                  <a:schemeClr val="tx1"/>
                </a:solidFill>
                <a:effectLst/>
                <a:latin typeface="+mn-lt"/>
                <a:ea typeface="+mn-ea"/>
                <a:cs typeface="+mn-cs"/>
              </a:rPr>
              <a:t>.​</a:t>
            </a:r>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51</a:t>
            </a:fld>
            <a:endParaRPr lang="en-FI"/>
          </a:p>
        </p:txBody>
      </p:sp>
    </p:spTree>
    <p:extLst>
      <p:ext uri="{BB962C8B-B14F-4D97-AF65-F5344CB8AC3E}">
        <p14:creationId xmlns:p14="http://schemas.microsoft.com/office/powerpoint/2010/main" val="8562425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Kerro osallistujille, että tässä vaiheessa päätetään riskien jatkokäsittelystä. Jos ratkaisu on selvä, se kirjataan toimenpiteeksi. Jos asia vaatii lisäselvitystä tai päätöksen, kirjataan seuraava askel, vastuuhenkilö ja aikataulu.</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toimenpiteiden pitää olla riittävän konkreettisia. Esimerkiksi “parannetaan tietoturvaa” ei riitä. Parempi kirjaus kertoo, mitä muutetaan, selvitetään, rajataan, tarkistetaan tai miten toteutetaan.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Riskit voidaan käydä läpi prioriteetin mukaan. Aloittakaa niistä, jotka on arvioitu merkittävimmiksi tai jotka vaativat päätöstä, lisäselvitystä tai omistajan kannanottoa.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Muistuta, että kaikkia asioita ei tarvitse ratkaista työpajassa. Jos tarvitaan lisäselvitystä, kirjatkaa mitä selvitetään, kuka vastaa ja milloin asiaan palataan.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Riskin hyväksyntää ei pidä tehdä työpajassa, ellei mukana ole päätösvaltaista henkilöä. Jos hyväksyntä tarvitaan, kirjatkaa oikea päätöksentekijä tai taho jatkokäsittelyyn.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Päätä vaihe varmistamalla, että jokaiselle käsitellylle riskille on sovittu vähintään seuraava askel, vastuuhenkilö ja aikataulu.</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52</a:t>
            </a:fld>
            <a:endParaRPr lang="en-FI"/>
          </a:p>
        </p:txBody>
      </p:sp>
    </p:spTree>
    <p:extLst>
      <p:ext uri="{BB962C8B-B14F-4D97-AF65-F5344CB8AC3E}">
        <p14:creationId xmlns:p14="http://schemas.microsoft.com/office/powerpoint/2010/main" val="126476120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 käsittelyvaihtoehdot lyhyesti läpi ennen kuin ryhmä alkaa kirjata toimenpiteitä. Tämä auttaa osallistujia ajattelemaan vaihtoehtoja laajemmin kuin “korjataan tämä”. Riskin käsittely ei aina tarkoita teknistä korjausta. Joskus oikea jatko on lisäselvitys, päätös, seuranta, vastuun tarkentaminen tai tietoinen hyväksyntä.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riskin pienentäminen voi vaikuttaa joko vaikutukseen tai todennäköisyyteen. Esimerkiksi käyttöoikeuksien rajaaminen voi pienentää todennäköisyyttä, kun taas palautumiskyvyn parantaminen voi pienentää vaikutusta.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riski ehdotetaan hyväksyttäväksi, varmista, että hyväksyntään on oikea taho. Työpajassa voidaan tunnistaa hyväksyntätarve, mutta lopullista hyväksyntää ei pidä tehdä ilman päätösvaltaista henkilöä.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ratkaisu ei ole selvä, älä pakota päätöstä. Kirjaa lisäselvitys konkreettisena jatkotoimena: mitä selvitetään, kuka selvittää ja milloin asiaan palataan.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Tavoitteena on, että jokaiselle käsitellylle riskille löytyy vähintään selkeä seuraava askel.</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53</a:t>
            </a:fld>
            <a:endParaRPr lang="en-FI"/>
          </a:p>
        </p:txBody>
      </p:sp>
    </p:spTree>
    <p:extLst>
      <p:ext uri="{BB962C8B-B14F-4D97-AF65-F5344CB8AC3E}">
        <p14:creationId xmlns:p14="http://schemas.microsoft.com/office/powerpoint/2010/main" val="40300133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Käytä tätä diaa näyttämään ero yleisen tavoitteen ja konkreettisen toimenpiteen välillä.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Toimenpiteet voi suoraan kirjata dokumenttiin </a:t>
            </a:r>
            <a:r>
              <a:rPr lang="fi-FI" sz="1200" b="1" i="1" u="none" strike="noStrike" kern="1200">
                <a:solidFill>
                  <a:schemeClr val="tx1"/>
                </a:solidFill>
                <a:effectLst/>
                <a:latin typeface="+mn-lt"/>
                <a:ea typeface="+mn-ea"/>
                <a:cs typeface="+mn-cs"/>
              </a:rPr>
              <a:t>Uhkat ja riskit –taulukko välilehdelle 2. Riskit (arviointi) </a:t>
            </a:r>
            <a:r>
              <a:rPr lang="fi-FI" sz="1200" b="0" i="0" u="none" strike="noStrike" kern="1200">
                <a:solidFill>
                  <a:schemeClr val="tx1"/>
                </a:solidFill>
                <a:effectLst/>
                <a:latin typeface="+mn-lt"/>
                <a:ea typeface="+mn-ea"/>
                <a:cs typeface="+mn-cs"/>
              </a:rPr>
              <a:t>sarakkeeseen toimenpiteet.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Korosta, että toimenpiteen ei tarvitse olla täydellinen tekninen ratkaisu. Sen pitää kuitenkin olla niin selkeä, että joku voi ottaa sen omistukseen ja viedä sitä eteenpäin.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ryhmä ehdottaa liian yleistä toimenpidettä, pyydä tarkentamaan: mitä käytännössä tehdään, mihin kohtaan järjestelmää se kohdistuu ja mistä tiedetään, että asia on tehty?</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ratkaisua ei tiedetä, kirjatkaa selvitystehtävä. Myös hyvä selvitystehtävä on konkreettinen: mitä selvitetään, kuka selvittää ja milloin asiaan palataan.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Muista, että jokaiselle käsiteltävälle riskille pitäisi jäädä vähintään seuraava askel. Se voi olla toteutettava toimenpide, lisäselvitys, päätöksen hakeminen tai riskin hyväksynnän valmistelu.</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54</a:t>
            </a:fld>
            <a:endParaRPr lang="en-FI"/>
          </a:p>
        </p:txBody>
      </p:sp>
    </p:spTree>
    <p:extLst>
      <p:ext uri="{BB962C8B-B14F-4D97-AF65-F5344CB8AC3E}">
        <p14:creationId xmlns:p14="http://schemas.microsoft.com/office/powerpoint/2010/main" val="9524713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Toimenpide tarvitsee aina omistajan. Omistaja ei välttämättä tee kaikkea itse, mutta hän huolehtii, että asia etenee ja tarvittaessa delegoi toimenpiteen suorittamisen tarkoituksenmukaiselle taholle.</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Sovi jokaiselle käsiteltävälle riskille joko määräaika tai seuraava tarkistuspiste. Jos tarkkaa toteutuspäivää ei vielä tiedetä, kirjaa ainakin milloin asiaan palataan.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Käytä riskin tilaa kuvaamaan, missä vaiheessa käsittely on. “Avoin” tarkoittaa, että päätös puuttuu. “Käsittelyssä” tarkoittaa, että jatko on sovittu. “Valmis” tarkoittaa, että toimenpide on tehty ja riski pitää tarvittaessa arvioida uudelleen. “Hyväksytty” tarkoittaa, että riski on tietoisesti hyväksytty.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Muista, että riskin hyväksyntä vaatii </a:t>
            </a:r>
            <a:r>
              <a:rPr lang="fi-FI" sz="1200" b="1" i="0" u="none" strike="noStrike" kern="1200">
                <a:solidFill>
                  <a:schemeClr val="tx1"/>
                </a:solidFill>
                <a:effectLst/>
                <a:latin typeface="+mn-lt"/>
                <a:ea typeface="+mn-ea"/>
                <a:cs typeface="+mn-cs"/>
              </a:rPr>
              <a:t>aina oikean päätösvaltaisen tahon</a:t>
            </a:r>
            <a:r>
              <a:rPr lang="fi-FI" sz="1200" b="0" i="0" u="none" strike="noStrike" kern="1200">
                <a:solidFill>
                  <a:schemeClr val="tx1"/>
                </a:solidFill>
                <a:effectLst/>
                <a:latin typeface="+mn-lt"/>
                <a:ea typeface="+mn-ea"/>
                <a:cs typeface="+mn-cs"/>
              </a:rPr>
              <a:t>. Työpajassa voidaan tunnistaa hyväksyntätarve, mutta riskiä ei pidä merkitä hyväksytyksi, jos paikalla ei ole oikeaa henkilöä tai sovittua hyväksyntämenettelyä.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päätöstä ei voida tehdä työpajassa, kirjaa se jatkotoimeksi: kuka vie asian päätettäväksi, kenelle ja millä aikataululla.</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55</a:t>
            </a:fld>
            <a:endParaRPr lang="en-FI"/>
          </a:p>
        </p:txBody>
      </p:sp>
    </p:spTree>
    <p:extLst>
      <p:ext uri="{BB962C8B-B14F-4D97-AF65-F5344CB8AC3E}">
        <p14:creationId xmlns:p14="http://schemas.microsoft.com/office/powerpoint/2010/main" val="21489802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Työpajan lopputulos ei saa jäädä erilliseksi listaksi. Toimenpiteet pitää viedä siihen paikkaan, jossa tekemistä oikeasti johdetaan ja seurataan.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Sopikaa, mihin toimenpiteet kirjataan työpajan jälkeen, kuka seuraa toimenpiteiden toteutumista ja vastaa riskilistan päivittämisestä.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että jokaiselle toimenpiteelle on vastuuhenkilö. Vastuuhenkilö huolehtii etenemisestä, vaikka ei toteuttaisi kaikkea itse.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Kirjaa erikseen asiat, jotka vaativat lisäselvitystä, päätöstä tai riskin hyväksyntää. Jos päätösvaltaista tahoa ei ole mukana, sovi kuka vie asian eteenpäin.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Muista, että riskin tila pitää päivittää myöhemmin. Kun toimenpide on tehty, riski kannattaa arvioida uudelleen, jotta nähdään pienentyikö riski riittävästi.</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Sovi myös riskilistan katselmoinnista. Riskilista ei ole kertaluonteinen työpajan lopputulos, vaan sitä pitää päivittää, kun toimenpiteet etenevät, järjestelmä muuttuu tai uusia uhkia tunnistetaan.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Katselmoinnin voi sitoa esimerkiksi kehityksen suunnitteluun, julkaisuihin, merkittäviin muutoksiin tai sovittuun määräaikaan. Tärkeintä on, että joku omistaa listan ylläpidon ja että seuraava tarkistus ei jää epäselväksi.</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56</a:t>
            </a:fld>
            <a:endParaRPr lang="en-FI"/>
          </a:p>
        </p:txBody>
      </p:sp>
    </p:spTree>
    <p:extLst>
      <p:ext uri="{BB962C8B-B14F-4D97-AF65-F5344CB8AC3E}">
        <p14:creationId xmlns:p14="http://schemas.microsoft.com/office/powerpoint/2010/main" val="14728483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Käytä tätä diaa toimenpideosion ja tarvittaessa koko työpajan päätöstarkistuksena. Tarkoitus on varmistaa, ettei työpaja pääty ilman selkeää jatkoa.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Käy osallistujien kanssa läpi, onko tärkeimmille riskeille kirjattu vähintään seuraava askel. Se voi olla konkreettinen toimenpide, lisäselvitys, päätöksen hakeminen, riskin hyväksynnän valmistelu tai seuranta.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Varmista, että vastuissa erotetaan tarvittaessa omistaja ja toteuttaja. Omistajan pitää pystyä viemään asiaa eteenpäin ja tarvittaessa järjestämään resurssit. Toteuttaja voi olla asiantuntija, tiimi tai toimittaja.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jokin riski vaatii päätöksen tai hyväksynnän, tarkista onko oikea päätösvaltainen taho mukana. Jos ei ole, kirjaa kuka vie asian päätettäväksi, kenelle ja milloin.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Sovi lopuksi, mihin toimenpiteet viedään työpajan jälkeen ja kuka viimeistelee kirjaukset. Varmista myös, milloin riskilista katselmoidaan seuraavan kerran.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Päätä työpaja kertomalla lyhyesti, mitä saatiin aikaan ja mitä tapahtuu seuraavaksi. Tämä jättää osallistujille selkeän kuvan siitä, että työpajan tuotokset johtavat käytännön jatkoon.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57</a:t>
            </a:fld>
            <a:endParaRPr lang="en-FI"/>
          </a:p>
        </p:txBody>
      </p:sp>
    </p:spTree>
    <p:extLst>
      <p:ext uri="{BB962C8B-B14F-4D97-AF65-F5344CB8AC3E}">
        <p14:creationId xmlns:p14="http://schemas.microsoft.com/office/powerpoint/2010/main" val="17432699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err="1">
                <a:solidFill>
                  <a:schemeClr val="tx1"/>
                </a:solidFill>
                <a:effectLst/>
                <a:latin typeface="+mn-lt"/>
                <a:ea typeface="+mn-ea"/>
                <a:cs typeface="+mn-cs"/>
              </a:rPr>
              <a:t>Liitteet</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ovat</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tukimateriaalia</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Niitä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ei</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tarvitse</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näyttää</a:t>
            </a:r>
            <a:r>
              <a:rPr lang="en-US" sz="1200" b="0" i="0" u="none" strike="noStrike" kern="1200">
                <a:solidFill>
                  <a:schemeClr val="tx1"/>
                </a:solidFill>
                <a:effectLst/>
                <a:latin typeface="+mn-lt"/>
                <a:ea typeface="+mn-ea"/>
                <a:cs typeface="+mn-cs"/>
              </a:rPr>
              <a:t> </a:t>
            </a:r>
            <a:r>
              <a:rPr lang="en-US" sz="1200" b="0" i="0" u="none" strike="noStrike" kern="1200" err="1">
                <a:solidFill>
                  <a:schemeClr val="tx1"/>
                </a:solidFill>
                <a:effectLst/>
                <a:latin typeface="+mn-lt"/>
                <a:ea typeface="+mn-ea"/>
                <a:cs typeface="+mn-cs"/>
              </a:rPr>
              <a:t>työpajassa</a:t>
            </a:r>
            <a:r>
              <a:rPr lang="en-US" sz="1200" b="0" i="0" u="none" strike="noStrike" kern="1200">
                <a:solidFill>
                  <a:schemeClr val="tx1"/>
                </a:solidFill>
                <a:effectLst/>
                <a:latin typeface="+mn-lt"/>
                <a:ea typeface="+mn-ea"/>
                <a:cs typeface="+mn-cs"/>
              </a:rPr>
              <a:t>.</a:t>
            </a:r>
            <a:r>
              <a:rPr lang="en-FI" sz="1200" b="0" i="0" kern="1200">
                <a:solidFill>
                  <a:schemeClr val="tx1"/>
                </a:solidFill>
                <a:effectLst/>
                <a:latin typeface="+mn-lt"/>
                <a:ea typeface="+mn-ea"/>
                <a:cs typeface="+mn-cs"/>
              </a:rPr>
              <a:t>​</a:t>
            </a:r>
            <a:endParaRPr lang="en-FI"/>
          </a:p>
        </p:txBody>
      </p:sp>
      <p:sp>
        <p:nvSpPr>
          <p:cNvPr id="4" name="Slide Number Placeholder 3"/>
          <p:cNvSpPr>
            <a:spLocks noGrp="1"/>
          </p:cNvSpPr>
          <p:nvPr>
            <p:ph type="sldNum" sz="quarter" idx="5"/>
          </p:nvPr>
        </p:nvSpPr>
        <p:spPr/>
        <p:txBody>
          <a:bodyPr/>
          <a:lstStyle/>
          <a:p>
            <a:fld id="{06A87C45-9367-6644-83AC-E35F0EDF28AC}" type="slidenum">
              <a:rPr lang="en-FI" smtClean="0"/>
              <a:t>58</a:t>
            </a:fld>
            <a:endParaRPr lang="en-FI"/>
          </a:p>
        </p:txBody>
      </p:sp>
    </p:spTree>
    <p:extLst>
      <p:ext uri="{BB962C8B-B14F-4D97-AF65-F5344CB8AC3E}">
        <p14:creationId xmlns:p14="http://schemas.microsoft.com/office/powerpoint/2010/main" val="9734475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59</a:t>
            </a:fld>
            <a:endParaRPr lang="en-FI"/>
          </a:p>
        </p:txBody>
      </p:sp>
    </p:spTree>
    <p:extLst>
      <p:ext uri="{BB962C8B-B14F-4D97-AF65-F5344CB8AC3E}">
        <p14:creationId xmlns:p14="http://schemas.microsoft.com/office/powerpoint/2010/main" val="22153552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Valitse työpajamalli tavoitteen, lähtötietojen valmiuden, kohteen laajuuden ja käytettävissä olevan ajan perusteella. Käytä suunnittelussa hyödyksi dokumentteja </a:t>
            </a:r>
            <a:r>
              <a:rPr lang="fi-FI" sz="1200" b="1" i="0" u="none" strike="noStrike" kern="1200">
                <a:solidFill>
                  <a:schemeClr val="tx1"/>
                </a:solidFill>
                <a:effectLst/>
                <a:latin typeface="+mn-lt"/>
                <a:ea typeface="+mn-ea"/>
                <a:cs typeface="+mn-cs"/>
              </a:rPr>
              <a:t>7P-pohja työpajan suunnitteluun</a:t>
            </a:r>
            <a:r>
              <a:rPr lang="fi-FI" sz="1200" b="0" i="0" u="none" strike="noStrike" kern="1200">
                <a:solidFill>
                  <a:schemeClr val="tx1"/>
                </a:solidFill>
                <a:effectLst/>
                <a:latin typeface="+mn-lt"/>
                <a:ea typeface="+mn-ea"/>
                <a:cs typeface="+mn-cs"/>
              </a:rPr>
              <a:t> sekä </a:t>
            </a:r>
            <a:r>
              <a:rPr lang="fi-FI" sz="1200" b="1" i="0" u="none" strike="noStrike" kern="1200">
                <a:solidFill>
                  <a:schemeClr val="tx1"/>
                </a:solidFill>
                <a:effectLst/>
                <a:latin typeface="+mn-lt"/>
                <a:ea typeface="+mn-ea"/>
                <a:cs typeface="+mn-cs"/>
              </a:rPr>
              <a:t>Uhkamallinnustyöpajan fasilitointiohje</a:t>
            </a:r>
            <a:r>
              <a:rPr lang="fi-FI"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Järjestelmän koko ei yksin ratkaise sopivaa mallia. Myös pieni kohde voi vaatia useamman työpajan, jos konteksti on epäselvä tai osallistujilla ei ole yhteistä ymmärrystä järjestelmästä. Vastaavasti laajasta järjestelmästä voidaan käsitellä yhdessä työpajassa hyvin rajattu osa.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Taulukon tilanteet eivät sulje toisiaan pois. Valitse malli sen tilanteen perusteella, joka vaikuttaa eniten työpajan onnistumiseen. Esimerkiksi jos aikaa on vähän ja konteksti on epäselvä, käytä aika ensisijaisesti rajaukseen ja kontekstin selkeyttämiseen äläkä yritä tehdä koko uhkamallinnusta.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uhkat on jo tunnistettu, varmista ennen riskiarviota, että kirjaukset ovat riittävän selkeitä ja ymmärrettäviä. Epäselvää uhkalistaa ei kannata siirtää suoraan arviointiin.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Jos et ole varma sopivasta mallista, rajaa ensimmäinen työpaja uhkien tunnistamiseen. Hyvän uhkalistan pohjalta riskiarviointi ja toimenpiteet voidaan tehdä myöhemmin hallitummin.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60</a:t>
            </a:fld>
            <a:endParaRPr lang="en-FI"/>
          </a:p>
        </p:txBody>
      </p:sp>
    </p:spTree>
    <p:extLst>
      <p:ext uri="{BB962C8B-B14F-4D97-AF65-F5344CB8AC3E}">
        <p14:creationId xmlns:p14="http://schemas.microsoft.com/office/powerpoint/2010/main" val="22737460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Tämä malli sopii rajattuun kohteeseen, jonka osallistujat tuntevat hyvin ja jonka konteksti on pääosin valmisteltu etukäteen.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Ensimmäisessä työpajassa keskitytään yhteisen rajauksen varmistamiseen ja kattavan uhkalistan muodostamiseen. Älä kiirehdi riskiarvioon, jos uhkakirjaukset eivät ole vielä riittävän selkeitä.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Työpajojen välissä fasilitaattori siistii kirjaukset ja varmistaa, että avoimet kysymykset on merkitty näkyviin. Sisältöä ei kuitenkaan pidä muuttaa ilman osallistujien yhteistä ymmärrystä.</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Toisessa työpajassa käydään ensin lyhyt yhteenveto. Sen jälkeen riskit arvioidaan ja tärkeimmille riskeille määritetään vähintään seuraava toimenpide, vastuuhenkilö ja määräaika.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Aikataulu on esimerkki. Muokkaa sitä uhkien määrän ja keskustelun tarpeen mukaan. Jos uhkia on paljon, varaa riskiarvioon tai toimenpiteisiin erillinen kolmas työpaja.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61</a:t>
            </a:fld>
            <a:endParaRPr lang="en-FI"/>
          </a:p>
        </p:txBody>
      </p:sp>
    </p:spTree>
    <p:extLst>
      <p:ext uri="{BB962C8B-B14F-4D97-AF65-F5344CB8AC3E}">
        <p14:creationId xmlns:p14="http://schemas.microsoft.com/office/powerpoint/2010/main" val="34666543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Tämä malli sopii laajaan, monimutkaiseen tai kriittiseen kohteeseen, jossa kaikkia vaiheita ei ole järkevää käsitellä yhdessä työpajassa.</a:t>
            </a:r>
            <a:r>
              <a:rPr lang="fi-FI"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1" i="0" u="none" strike="noStrike" kern="1200">
                <a:solidFill>
                  <a:schemeClr val="tx1"/>
                </a:solidFill>
                <a:effectLst/>
                <a:latin typeface="+mn-lt"/>
                <a:ea typeface="+mn-ea"/>
                <a:cs typeface="+mn-cs"/>
              </a:rPr>
              <a:t>Hyvä käytäntö:</a:t>
            </a:r>
            <a:r>
              <a:rPr lang="fi-FI"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Varaa työpajat etukäteen koko prosessin ajalle.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Jätä työpajojen väliin aikaa kirjauksien selkeyttämiseen.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Älä jätä työpajojen väliä liian pitkäksi.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Pyri pitämään samat ydinosallistujat mukana.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Kutsu eri vaiheisiin tarvittaessa eri asiantuntijat.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Lähetä edellisen vaiheen tulokset ennen seuraavaa työpajaa.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Sovi jo ensimmäisessä työpajassa seuraavat ajankohdat.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Sopiva väli voisi yleensä olla muutamasta päivästä noin kahteen viikkoon. Tätä pidempi väli kasvattaa riskiä, että keskustelun konteksti unohtuu ja osallistujat vaihtuvat.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Käsittele yksi vaihe riittävän valmiiksi ennen seuraavaan siirtymistä. Jos olennaisia asioita on vielä tunnistamatta tai kirjaukset ovat epäselviä, jatka samaa vaihetta seuraavassa työpajassa.</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62</a:t>
            </a:fld>
            <a:endParaRPr lang="en-FI"/>
          </a:p>
        </p:txBody>
      </p:sp>
    </p:spTree>
    <p:extLst>
      <p:ext uri="{BB962C8B-B14F-4D97-AF65-F5344CB8AC3E}">
        <p14:creationId xmlns:p14="http://schemas.microsoft.com/office/powerpoint/2010/main" val="26436036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fi-FI" sz="1200" b="0" i="0" u="none" strike="noStrike" kern="1200">
                <a:solidFill>
                  <a:schemeClr val="tx1"/>
                </a:solidFill>
                <a:effectLst/>
                <a:latin typeface="+mn-lt"/>
                <a:ea typeface="+mn-ea"/>
                <a:cs typeface="+mn-cs"/>
              </a:rPr>
              <a:t>Tämä malli sopii tilanteeseen, jossa olemassa olevaan järjestelmään tehdään selkeästi rajattu muutos, kuten uusi integraatio, ominaisuus, käyttäjärooli tai teknologiamuutos.</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Aloita kuvaamalla, mitä on muuttumassa ja mikä jää tarkastelun ulkopuolelle. Hyödynnä olemassa olevaa kontekstikuvausta ja uhkamallia. Koko järjestelmää ei tarvitse käsitellä uudelleen.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Keskity erityisesti seuraaviin kysymyksiin:</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Mitä uusia komponentteja, tietovirtoja, käyttöoikeuksia tai riippuvuuksia muutos tuo?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Mitä uusia uhkia muutoksesta voi syntyä?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Muuttaako muutos jonkin aiemmin tunnistetun riskin vaikutusta tai todennäköisyyttä?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Poistuuko jokin aiempi uhka tai riski kokonaan? </a:t>
            </a:r>
            <a:r>
              <a:rPr lang="en-US" sz="1200" b="0" i="0" kern="1200">
                <a:solidFill>
                  <a:schemeClr val="tx1"/>
                </a:solidFill>
                <a:effectLst/>
                <a:latin typeface="+mn-lt"/>
                <a:ea typeface="+mn-ea"/>
                <a:cs typeface="+mn-cs"/>
              </a:rPr>
              <a:t>​</a:t>
            </a:r>
          </a:p>
          <a:p>
            <a:pPr lvl="0" rtl="0" fontAlgn="base"/>
            <a:r>
              <a:rPr lang="fi-FI" sz="1200" b="0" i="0" u="none" strike="noStrike" kern="1200">
                <a:solidFill>
                  <a:schemeClr val="tx1"/>
                </a:solidFill>
                <a:effectLst/>
                <a:latin typeface="+mn-lt"/>
                <a:ea typeface="+mn-ea"/>
                <a:cs typeface="+mn-cs"/>
              </a:rPr>
              <a:t>Tarvitaanko uusia tai muutettuja toimenpiteitä? </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Pidä keskustelu tiukasti muutoksessa ja sen vaikutuksissa. Jos esiin nousee laajempia koko järjestelmää koskevia asioita, kirjaa ne erikseen jatkokäsittelyyn.</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a:p>
            <a:pPr rtl="0" fontAlgn="base"/>
            <a:r>
              <a:rPr lang="fi-FI" sz="1200" b="0" i="0" u="none" strike="noStrike" kern="1200">
                <a:solidFill>
                  <a:schemeClr val="tx1"/>
                </a:solidFill>
                <a:effectLst/>
                <a:latin typeface="+mn-lt"/>
                <a:ea typeface="+mn-ea"/>
                <a:cs typeface="+mn-cs"/>
              </a:rPr>
              <a:t>Päivitä työpajan jälkeen olemassa olevat dokumentit. Lisää uudet uhkat ja riskit, päivitä muuttuneet arviot sekä kirjaa tarvittavat toimenpiteet, vastuut ja määräajat.</a:t>
            </a:r>
            <a:r>
              <a:rPr lang="en-US" sz="1200" b="0" i="0" kern="1200">
                <a:solidFill>
                  <a:schemeClr val="tx1"/>
                </a:solidFill>
                <a:effectLst/>
                <a:latin typeface="+mn-lt"/>
                <a:ea typeface="+mn-ea"/>
                <a:cs typeface="+mn-cs"/>
              </a:rPr>
              <a:t>​</a:t>
            </a:r>
          </a:p>
          <a:p>
            <a:pPr rtl="0" fontAlgn="base"/>
            <a:r>
              <a:rPr lang="fi-FI"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06A87C45-9367-6644-83AC-E35F0EDF28AC}" type="slidenum">
              <a:rPr lang="en-FI" smtClean="0"/>
              <a:t>63</a:t>
            </a:fld>
            <a:endParaRPr lang="en-FI"/>
          </a:p>
        </p:txBody>
      </p:sp>
    </p:spTree>
    <p:extLst>
      <p:ext uri="{BB962C8B-B14F-4D97-AF65-F5344CB8AC3E}">
        <p14:creationId xmlns:p14="http://schemas.microsoft.com/office/powerpoint/2010/main" val="2709732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64</a:t>
            </a:fld>
            <a:endParaRPr lang="en-FI"/>
          </a:p>
        </p:txBody>
      </p:sp>
    </p:spTree>
    <p:extLst>
      <p:ext uri="{BB962C8B-B14F-4D97-AF65-F5344CB8AC3E}">
        <p14:creationId xmlns:p14="http://schemas.microsoft.com/office/powerpoint/2010/main" val="42808591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65</a:t>
            </a:fld>
            <a:endParaRPr lang="en-FI"/>
          </a:p>
        </p:txBody>
      </p:sp>
    </p:spTree>
    <p:extLst>
      <p:ext uri="{BB962C8B-B14F-4D97-AF65-F5344CB8AC3E}">
        <p14:creationId xmlns:p14="http://schemas.microsoft.com/office/powerpoint/2010/main" val="7352974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66</a:t>
            </a:fld>
            <a:endParaRPr lang="en-FI"/>
          </a:p>
        </p:txBody>
      </p:sp>
    </p:spTree>
    <p:extLst>
      <p:ext uri="{BB962C8B-B14F-4D97-AF65-F5344CB8AC3E}">
        <p14:creationId xmlns:p14="http://schemas.microsoft.com/office/powerpoint/2010/main" val="34194821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67</a:t>
            </a:fld>
            <a:endParaRPr lang="en-FI"/>
          </a:p>
        </p:txBody>
      </p:sp>
    </p:spTree>
    <p:extLst>
      <p:ext uri="{BB962C8B-B14F-4D97-AF65-F5344CB8AC3E}">
        <p14:creationId xmlns:p14="http://schemas.microsoft.com/office/powerpoint/2010/main" val="37037133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6A87C45-9367-6644-83AC-E35F0EDF28AC}" type="slidenum">
              <a:rPr lang="en-FI" smtClean="0"/>
              <a:t>68</a:t>
            </a:fld>
            <a:endParaRPr lang="en-FI"/>
          </a:p>
        </p:txBody>
      </p:sp>
    </p:spTree>
    <p:extLst>
      <p:ext uri="{BB962C8B-B14F-4D97-AF65-F5344CB8AC3E}">
        <p14:creationId xmlns:p14="http://schemas.microsoft.com/office/powerpoint/2010/main" val="779647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Otsikkodia_väri_tai_kuva_vas">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331965-5214-461C-BEB3-6F5370F8F963}"/>
              </a:ext>
            </a:extLst>
          </p:cNvPr>
          <p:cNvSpPr>
            <a:spLocks noGrp="1"/>
          </p:cNvSpPr>
          <p:nvPr>
            <p:ph type="ctrTitle"/>
          </p:nvPr>
        </p:nvSpPr>
        <p:spPr>
          <a:xfrm>
            <a:off x="852000" y="2859350"/>
            <a:ext cx="10488000" cy="2170800"/>
          </a:xfrm>
        </p:spPr>
        <p:txBody>
          <a:bodyPr anchor="b"/>
          <a:lstStyle>
            <a:lvl1pPr algn="l">
              <a:defRPr sz="3800" b="1">
                <a:solidFill>
                  <a:schemeClr val="bg1"/>
                </a:solidFill>
              </a:defRPr>
            </a:lvl1pPr>
          </a:lstStyle>
          <a:p>
            <a:r>
              <a:rPr lang="en-US" noProof="0"/>
              <a:t>Click to edit Master title style</a:t>
            </a:r>
            <a:endParaRPr lang="fi-FI" noProof="0"/>
          </a:p>
        </p:txBody>
      </p:sp>
      <p:sp>
        <p:nvSpPr>
          <p:cNvPr id="3" name="Alaotsikko 2">
            <a:extLst>
              <a:ext uri="{FF2B5EF4-FFF2-40B4-BE49-F238E27FC236}">
                <a16:creationId xmlns:a16="http://schemas.microsoft.com/office/drawing/2014/main" id="{1B4C0696-1858-4EE1-8103-E344FB5960C6}"/>
              </a:ext>
            </a:extLst>
          </p:cNvPr>
          <p:cNvSpPr>
            <a:spLocks noGrp="1"/>
          </p:cNvSpPr>
          <p:nvPr>
            <p:ph type="subTitle" idx="1"/>
          </p:nvPr>
        </p:nvSpPr>
        <p:spPr>
          <a:xfrm>
            <a:off x="852001" y="5206550"/>
            <a:ext cx="10488000" cy="972000"/>
          </a:xfrm>
        </p:spPr>
        <p:txBody>
          <a:bodyPr>
            <a:noAutofit/>
          </a:bodyPr>
          <a:lstStyle>
            <a:lvl1pPr marL="0" indent="0" algn="l">
              <a:spcBef>
                <a:spcPts val="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fi-FI" noProof="0"/>
          </a:p>
        </p:txBody>
      </p:sp>
    </p:spTree>
    <p:extLst>
      <p:ext uri="{BB962C8B-B14F-4D97-AF65-F5344CB8AC3E}">
        <p14:creationId xmlns:p14="http://schemas.microsoft.com/office/powerpoint/2010/main" val="107919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Otsikko_ja_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C1A5E9-D42C-4D43-8CA5-39B0F1DB52EC}"/>
              </a:ext>
            </a:extLst>
          </p:cNvPr>
          <p:cNvSpPr>
            <a:spLocks noGrp="1"/>
          </p:cNvSpPr>
          <p:nvPr>
            <p:ph type="title"/>
          </p:nvPr>
        </p:nvSpPr>
        <p:spPr/>
        <p:txBody>
          <a:bodyPr/>
          <a:lstStyle/>
          <a:p>
            <a:r>
              <a:rPr lang="en-US" noProof="0"/>
              <a:t>Click to edit Master title style</a:t>
            </a:r>
            <a:endParaRPr lang="fi-FI" noProof="0"/>
          </a:p>
        </p:txBody>
      </p:sp>
      <p:sp>
        <p:nvSpPr>
          <p:cNvPr id="3" name="Sisällön paikkamerkki 2">
            <a:extLst>
              <a:ext uri="{FF2B5EF4-FFF2-40B4-BE49-F238E27FC236}">
                <a16:creationId xmlns:a16="http://schemas.microsoft.com/office/drawing/2014/main" id="{966746D6-3E70-49E1-8B41-0A34555554AF}"/>
              </a:ext>
            </a:extLst>
          </p:cNvPr>
          <p:cNvSpPr>
            <a:spLocks noGrp="1"/>
          </p:cNvSpPr>
          <p:nvPr>
            <p:ph idx="1"/>
          </p:nvPr>
        </p:nvSpPr>
        <p:spPr>
          <a:xfrm>
            <a:off x="612000" y="1747358"/>
            <a:ext cx="10746000" cy="4437275"/>
          </a:xfrm>
        </p:spPr>
        <p:txBody>
          <a:bodyPr/>
          <a:lstStyle>
            <a:lvl1pPr marL="270000" indent="-270000">
              <a:buSzPct val="120000"/>
              <a:buFont typeface="Verdana" panose="020B0604030504040204" pitchFamily="34" charset="0"/>
              <a:buChar char="•"/>
              <a:defRPr/>
            </a:lvl1pPr>
            <a:lvl2pPr marL="540000" indent="-270000">
              <a:lnSpc>
                <a:spcPct val="112000"/>
              </a:lnSpc>
              <a:buSzPct val="120000"/>
              <a:buFont typeface="Verdana" panose="020B0604030504040204" pitchFamily="34" charset="0"/>
              <a:buChar char="•"/>
              <a:defRPr/>
            </a:lvl2pPr>
            <a:lvl3pPr marL="828000" indent="-270000">
              <a:lnSpc>
                <a:spcPct val="112000"/>
              </a:lnSpc>
              <a:buSzPct val="120000"/>
              <a:buFont typeface="Verdana" panose="020B0604030504040204" pitchFamily="34" charset="0"/>
              <a:buChar char="•"/>
              <a:defRPr/>
            </a:lvl3pPr>
            <a:lvl4pPr marL="1080000" indent="-270000">
              <a:lnSpc>
                <a:spcPct val="112000"/>
              </a:lnSpc>
              <a:buSzPct val="120000"/>
              <a:buFont typeface="Verdana" panose="020B0604030504040204" pitchFamily="34" charset="0"/>
              <a:buChar char="•"/>
              <a:defRPr/>
            </a:lvl4pPr>
            <a:lvl5pPr marL="1368000" indent="-270000">
              <a:lnSpc>
                <a:spcPct val="112000"/>
              </a:lnSpc>
              <a:buSzPct val="120000"/>
              <a:buFont typeface="Verdana" panose="020B0604030504040204" pitchFamily="34" charset="0"/>
              <a:buChar cha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5" name="Alatunnisteen paikkamerkki 4">
            <a:extLst>
              <a:ext uri="{FF2B5EF4-FFF2-40B4-BE49-F238E27FC236}">
                <a16:creationId xmlns:a16="http://schemas.microsoft.com/office/drawing/2014/main" id="{D00231BA-9E4C-454A-AA20-81787EFB242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srgbClr val="7C878E"/>
                </a:solidFill>
                <a:effectLst/>
                <a:uLnTx/>
                <a:uFillTx/>
                <a:latin typeface="Verdana"/>
                <a:ea typeface="+mn-ea"/>
                <a:cs typeface="+mn-cs"/>
              </a:rPr>
              <a:t>[Esityksen nimi]</a:t>
            </a:r>
          </a:p>
        </p:txBody>
      </p:sp>
      <p:sp>
        <p:nvSpPr>
          <p:cNvPr id="4" name="Päivämäärän paikkamerkki 3">
            <a:extLst>
              <a:ext uri="{FF2B5EF4-FFF2-40B4-BE49-F238E27FC236}">
                <a16:creationId xmlns:a16="http://schemas.microsoft.com/office/drawing/2014/main" id="{C565B8CB-64D5-4936-8F86-950A5F8483F5}"/>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a:ln>
                <a:noFill/>
              </a:ln>
              <a:solidFill>
                <a:srgbClr val="7C878E"/>
              </a:solidFill>
              <a:effectLst/>
              <a:uLnTx/>
              <a:uFillTx/>
              <a:latin typeface="Verdana"/>
              <a:ea typeface="+mn-ea"/>
              <a:cs typeface="+mn-cs"/>
            </a:endParaRPr>
          </a:p>
        </p:txBody>
      </p:sp>
      <p:sp>
        <p:nvSpPr>
          <p:cNvPr id="6" name="Dian numeron paikkamerkki 5">
            <a:extLst>
              <a:ext uri="{FF2B5EF4-FFF2-40B4-BE49-F238E27FC236}">
                <a16:creationId xmlns:a16="http://schemas.microsoft.com/office/drawing/2014/main" id="{BE6DA02A-6C94-4B34-9C65-5F8A0BEE7B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307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2_Kaksi_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C69458-A717-4EAB-8ECB-6673B0D05E3F}"/>
              </a:ext>
            </a:extLst>
          </p:cNvPr>
          <p:cNvSpPr>
            <a:spLocks noGrp="1"/>
          </p:cNvSpPr>
          <p:nvPr>
            <p:ph type="title"/>
          </p:nvPr>
        </p:nvSpPr>
        <p:spPr/>
        <p:txBody>
          <a:bodyPr/>
          <a:lstStyle/>
          <a:p>
            <a:r>
              <a:rPr lang="en-US" noProof="0"/>
              <a:t>Click to edit Master title style</a:t>
            </a:r>
            <a:endParaRPr lang="fi-FI" noProof="0"/>
          </a:p>
        </p:txBody>
      </p:sp>
      <p:sp>
        <p:nvSpPr>
          <p:cNvPr id="3" name="Sisällön paikkamerkki 2">
            <a:extLst>
              <a:ext uri="{FF2B5EF4-FFF2-40B4-BE49-F238E27FC236}">
                <a16:creationId xmlns:a16="http://schemas.microsoft.com/office/drawing/2014/main" id="{125FED6C-9254-4D0D-8417-0CC6FBB12FFC}"/>
              </a:ext>
            </a:extLst>
          </p:cNvPr>
          <p:cNvSpPr>
            <a:spLocks noGrp="1"/>
          </p:cNvSpPr>
          <p:nvPr>
            <p:ph sz="half" idx="1"/>
          </p:nvPr>
        </p:nvSpPr>
        <p:spPr>
          <a:xfrm>
            <a:off x="615180" y="1736725"/>
            <a:ext cx="5184000" cy="4444108"/>
          </a:xfrm>
        </p:spPr>
        <p:txBody>
          <a:bodyPr/>
          <a:lstStyle>
            <a:lvl1pPr marL="270000" indent="-270000">
              <a:buSzPct val="120000"/>
              <a:buFont typeface="Verdana" panose="020B0604030504040204" pitchFamily="34" charset="0"/>
              <a:buChar char="•"/>
              <a:defRPr/>
            </a:lvl1pPr>
            <a:lvl2pPr marL="540000" indent="-270000">
              <a:lnSpc>
                <a:spcPct val="112000"/>
              </a:lnSpc>
              <a:buSzPct val="120000"/>
              <a:buFont typeface="Verdana" panose="020B0604030504040204" pitchFamily="34" charset="0"/>
              <a:buChar char="•"/>
              <a:defRPr/>
            </a:lvl2pPr>
            <a:lvl3pPr marL="828000" indent="-270000">
              <a:lnSpc>
                <a:spcPct val="112000"/>
              </a:lnSpc>
              <a:buSzPct val="120000"/>
              <a:buFont typeface="Verdana" panose="020B0604030504040204" pitchFamily="34" charset="0"/>
              <a:buChar char="•"/>
              <a:defRPr/>
            </a:lvl3pPr>
            <a:lvl4pPr marL="1080000" indent="-270000">
              <a:lnSpc>
                <a:spcPct val="112000"/>
              </a:lnSpc>
              <a:buSzPct val="120000"/>
              <a:buFont typeface="Verdana" panose="020B0604030504040204" pitchFamily="34" charset="0"/>
              <a:buChar char="•"/>
              <a:defRPr/>
            </a:lvl4pPr>
            <a:lvl5pPr marL="1368000" indent="-270000">
              <a:lnSpc>
                <a:spcPct val="112000"/>
              </a:lnSpc>
              <a:buSzPct val="120000"/>
              <a:buFont typeface="Verdana" panose="020B0604030504040204" pitchFamily="34" charset="0"/>
              <a:buChar cha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4" name="Sisällön paikkamerkki 3">
            <a:extLst>
              <a:ext uri="{FF2B5EF4-FFF2-40B4-BE49-F238E27FC236}">
                <a16:creationId xmlns:a16="http://schemas.microsoft.com/office/drawing/2014/main" id="{CF52451D-462F-4324-819D-5AEBFCE90E47}"/>
              </a:ext>
            </a:extLst>
          </p:cNvPr>
          <p:cNvSpPr>
            <a:spLocks noGrp="1"/>
          </p:cNvSpPr>
          <p:nvPr>
            <p:ph sz="half" idx="2"/>
          </p:nvPr>
        </p:nvSpPr>
        <p:spPr>
          <a:xfrm>
            <a:off x="6183351" y="1736725"/>
            <a:ext cx="5184000" cy="4444108"/>
          </a:xfrm>
        </p:spPr>
        <p:txBody>
          <a:bodyPr/>
          <a:lstStyle>
            <a:lvl1pPr marL="342900" indent="-342900">
              <a:buSzPct val="120000"/>
              <a:buFont typeface="Verdana" panose="020B0604030504040204" pitchFamily="34" charset="0"/>
              <a:buChar char="•"/>
              <a:defRPr/>
            </a:lvl1pPr>
            <a:lvl2pPr marL="555750" indent="-285750">
              <a:lnSpc>
                <a:spcPct val="112000"/>
              </a:lnSpc>
              <a:buSzPct val="120000"/>
              <a:buFont typeface="Verdana" panose="020B0604030504040204" pitchFamily="34" charset="0"/>
              <a:buChar char="•"/>
              <a:defRPr/>
            </a:lvl2pPr>
            <a:lvl3pPr marL="843750" indent="-285750">
              <a:lnSpc>
                <a:spcPct val="112000"/>
              </a:lnSpc>
              <a:buSzPct val="120000"/>
              <a:buFont typeface="Verdana" panose="020B0604030504040204" pitchFamily="34" charset="0"/>
              <a:buChar char="•"/>
              <a:defRPr/>
            </a:lvl3pPr>
            <a:lvl4pPr marL="1095750" indent="-285750">
              <a:lnSpc>
                <a:spcPct val="112000"/>
              </a:lnSpc>
              <a:buSzPct val="120000"/>
              <a:buFont typeface="Verdana" panose="020B0604030504040204" pitchFamily="34" charset="0"/>
              <a:buChar char="•"/>
              <a:defRPr/>
            </a:lvl4pPr>
            <a:lvl5pPr marL="1383750" indent="-285750">
              <a:lnSpc>
                <a:spcPct val="112000"/>
              </a:lnSpc>
              <a:buSzPct val="120000"/>
              <a:buFont typeface="Verdana" panose="020B0604030504040204" pitchFamily="34" charset="0"/>
              <a:buChar cha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a:p>
        </p:txBody>
      </p:sp>
      <p:sp>
        <p:nvSpPr>
          <p:cNvPr id="6" name="Alatunnisteen paikkamerkki 5">
            <a:extLst>
              <a:ext uri="{FF2B5EF4-FFF2-40B4-BE49-F238E27FC236}">
                <a16:creationId xmlns:a16="http://schemas.microsoft.com/office/drawing/2014/main" id="{65FF3B8A-CF93-4362-88E6-1E11BC2578B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srgbClr val="7C878E"/>
                </a:solidFill>
                <a:effectLst/>
                <a:uLnTx/>
                <a:uFillTx/>
                <a:latin typeface="Verdana"/>
                <a:ea typeface="+mn-ea"/>
                <a:cs typeface="+mn-cs"/>
              </a:rPr>
              <a:t>[Esityksen nimi]</a:t>
            </a:r>
          </a:p>
        </p:txBody>
      </p:sp>
      <p:sp>
        <p:nvSpPr>
          <p:cNvPr id="5" name="Päivämäärän paikkamerkki 4">
            <a:extLst>
              <a:ext uri="{FF2B5EF4-FFF2-40B4-BE49-F238E27FC236}">
                <a16:creationId xmlns:a16="http://schemas.microsoft.com/office/drawing/2014/main" id="{0B521478-3113-468F-B523-9E429EB096E6}"/>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E3BC778-A641-49F3-A0EA-A5106AE5A3DA}"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a:ln>
                <a:noFill/>
              </a:ln>
              <a:solidFill>
                <a:srgbClr val="7C878E"/>
              </a:solidFill>
              <a:effectLst/>
              <a:uLnTx/>
              <a:uFillTx/>
              <a:latin typeface="Verdana"/>
              <a:ea typeface="+mn-ea"/>
              <a:cs typeface="+mn-cs"/>
            </a:endParaRPr>
          </a:p>
        </p:txBody>
      </p:sp>
      <p:sp>
        <p:nvSpPr>
          <p:cNvPr id="7" name="Dian numeron paikkamerkki 6">
            <a:extLst>
              <a:ext uri="{FF2B5EF4-FFF2-40B4-BE49-F238E27FC236}">
                <a16:creationId xmlns:a16="http://schemas.microsoft.com/office/drawing/2014/main" id="{68D948DA-032C-488C-8CB9-2AC2027C68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602662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4_Vain_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DCD627D-4466-4DE2-8091-94568D497CF1}"/>
              </a:ext>
            </a:extLst>
          </p:cNvPr>
          <p:cNvSpPr>
            <a:spLocks noGrp="1"/>
          </p:cNvSpPr>
          <p:nvPr>
            <p:ph type="title"/>
          </p:nvPr>
        </p:nvSpPr>
        <p:spPr/>
        <p:txBody>
          <a:bodyPr/>
          <a:lstStyle/>
          <a:p>
            <a:r>
              <a:rPr lang="en-US" noProof="0"/>
              <a:t>Click to edit Master title style</a:t>
            </a:r>
            <a:endParaRPr lang="fi-FI" noProof="0"/>
          </a:p>
        </p:txBody>
      </p:sp>
      <p:sp>
        <p:nvSpPr>
          <p:cNvPr id="4" name="Alatunnisteen paikkamerkki 3">
            <a:extLst>
              <a:ext uri="{FF2B5EF4-FFF2-40B4-BE49-F238E27FC236}">
                <a16:creationId xmlns:a16="http://schemas.microsoft.com/office/drawing/2014/main" id="{45EFEB35-83D0-4510-BFBF-F0D2F5DB322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srgbClr val="7C878E"/>
                </a:solidFill>
                <a:effectLst/>
                <a:uLnTx/>
                <a:uFillTx/>
                <a:latin typeface="Verdana"/>
                <a:ea typeface="+mn-ea"/>
                <a:cs typeface="+mn-cs"/>
              </a:rPr>
              <a:t>[Esityksen nimi]</a:t>
            </a:r>
          </a:p>
        </p:txBody>
      </p:sp>
      <p:sp>
        <p:nvSpPr>
          <p:cNvPr id="3" name="Päivämäärän paikkamerkki 2">
            <a:extLst>
              <a:ext uri="{FF2B5EF4-FFF2-40B4-BE49-F238E27FC236}">
                <a16:creationId xmlns:a16="http://schemas.microsoft.com/office/drawing/2014/main" id="{ABE35A1F-6521-4E44-998D-229ECD633404}"/>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E52A0E-71E4-4CE8-933C-8EB6B17ABFBF}"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a:ln>
                <a:noFill/>
              </a:ln>
              <a:solidFill>
                <a:srgbClr val="7C878E"/>
              </a:solidFill>
              <a:effectLst/>
              <a:uLnTx/>
              <a:uFillTx/>
              <a:latin typeface="Verdana"/>
              <a:ea typeface="+mn-ea"/>
              <a:cs typeface="+mn-cs"/>
            </a:endParaRPr>
          </a:p>
        </p:txBody>
      </p:sp>
      <p:sp>
        <p:nvSpPr>
          <p:cNvPr id="5" name="Dian numeron paikkamerkki 4">
            <a:extLst>
              <a:ext uri="{FF2B5EF4-FFF2-40B4-BE49-F238E27FC236}">
                <a16:creationId xmlns:a16="http://schemas.microsoft.com/office/drawing/2014/main" id="{4CB975A5-1EAF-412D-848B-6B048E9917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798622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5_Väliotsikkodia_kuva_tai_väri_oik">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1331965-5214-461C-BEB3-6F5370F8F963}"/>
              </a:ext>
            </a:extLst>
          </p:cNvPr>
          <p:cNvSpPr>
            <a:spLocks noGrp="1"/>
          </p:cNvSpPr>
          <p:nvPr>
            <p:ph type="ctrTitle"/>
          </p:nvPr>
        </p:nvSpPr>
        <p:spPr>
          <a:xfrm>
            <a:off x="610051" y="3889169"/>
            <a:ext cx="10980285" cy="1127126"/>
          </a:xfrm>
        </p:spPr>
        <p:txBody>
          <a:bodyPr anchor="b" anchorCtr="0"/>
          <a:lstStyle>
            <a:lvl1pPr algn="l">
              <a:defRPr sz="2800" b="1">
                <a:solidFill>
                  <a:schemeClr val="bg1"/>
                </a:solidFill>
              </a:defRPr>
            </a:lvl1pPr>
          </a:lstStyle>
          <a:p>
            <a:r>
              <a:rPr lang="en-US" noProof="0"/>
              <a:t>Click to edit Master title style</a:t>
            </a:r>
            <a:endParaRPr lang="fi-FI" noProof="0"/>
          </a:p>
        </p:txBody>
      </p:sp>
      <p:sp>
        <p:nvSpPr>
          <p:cNvPr id="3" name="Alaotsikko 2">
            <a:extLst>
              <a:ext uri="{FF2B5EF4-FFF2-40B4-BE49-F238E27FC236}">
                <a16:creationId xmlns:a16="http://schemas.microsoft.com/office/drawing/2014/main" id="{1B4C0696-1858-4EE1-8103-E344FB5960C6}"/>
              </a:ext>
            </a:extLst>
          </p:cNvPr>
          <p:cNvSpPr>
            <a:spLocks noGrp="1"/>
          </p:cNvSpPr>
          <p:nvPr>
            <p:ph type="subTitle" idx="1"/>
          </p:nvPr>
        </p:nvSpPr>
        <p:spPr>
          <a:xfrm>
            <a:off x="601664" y="5219043"/>
            <a:ext cx="10988672" cy="2052637"/>
          </a:xfrm>
        </p:spPr>
        <p:txBody>
          <a:bodyPr>
            <a:noAutofit/>
          </a:bodyPr>
          <a:lstStyle>
            <a:lvl1pPr marL="0" indent="0" algn="l">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fi-FI" noProof="0"/>
          </a:p>
        </p:txBody>
      </p:sp>
      <p:sp>
        <p:nvSpPr>
          <p:cNvPr id="11" name="Alatunnisteen paikkamerkki 10">
            <a:extLst>
              <a:ext uri="{FF2B5EF4-FFF2-40B4-BE49-F238E27FC236}">
                <a16:creationId xmlns:a16="http://schemas.microsoft.com/office/drawing/2014/main" id="{4363EDDE-ADD3-4504-8A94-8E34C40C8414}"/>
              </a:ext>
            </a:extLst>
          </p:cNvPr>
          <p:cNvSpPr>
            <a:spLocks noGrp="1"/>
          </p:cNvSpPr>
          <p:nvPr>
            <p:ph type="ftr" sz="quarter" idx="15"/>
          </p:nvPr>
        </p:nvSpPr>
        <p:spPr/>
        <p:txBody>
          <a:bodyPr/>
          <a:lstStyle>
            <a:lvl1pPr>
              <a:defRPr>
                <a:solidFill>
                  <a:schemeClr val="bg1"/>
                </a:solidFill>
              </a:defRPr>
            </a:lvl1pPr>
          </a:lstStyle>
          <a:p>
            <a:pPr>
              <a:defRPr/>
            </a:pPr>
            <a:r>
              <a:rPr lang="fi-FI"/>
              <a:t>[Esityksen nimi]</a:t>
            </a:r>
            <a:endParaRPr lang="fi-FI">
              <a:solidFill>
                <a:schemeClr val="bg1"/>
              </a:solidFill>
            </a:endParaRPr>
          </a:p>
        </p:txBody>
      </p:sp>
      <p:sp>
        <p:nvSpPr>
          <p:cNvPr id="8" name="Päivämäärän paikkamerkki 7">
            <a:extLst>
              <a:ext uri="{FF2B5EF4-FFF2-40B4-BE49-F238E27FC236}">
                <a16:creationId xmlns:a16="http://schemas.microsoft.com/office/drawing/2014/main" id="{9169D6F5-1440-4AD1-BFD2-06029438D076}"/>
              </a:ext>
            </a:extLst>
          </p:cNvPr>
          <p:cNvSpPr>
            <a:spLocks noGrp="1"/>
          </p:cNvSpPr>
          <p:nvPr>
            <p:ph type="dt" sz="half" idx="14"/>
          </p:nvPr>
        </p:nvSpPr>
        <p:spPr/>
        <p:txBody>
          <a:bodyPr/>
          <a:lstStyle>
            <a:lvl1pPr>
              <a:defRPr>
                <a:solidFill>
                  <a:schemeClr val="bg1"/>
                </a:solidFill>
              </a:defRPr>
            </a:lvl1pPr>
          </a:lstStyle>
          <a:p>
            <a:pPr>
              <a:defRPr/>
            </a:pPr>
            <a:fld id="{FA8375D6-57FF-406A-BFE6-3C8DDB4FAE3D}" type="datetime1">
              <a:rPr lang="fi-FI" smtClean="0"/>
              <a:t>16.9.2026</a:t>
            </a:fld>
            <a:endParaRPr lang="fi-FI"/>
          </a:p>
        </p:txBody>
      </p:sp>
      <p:sp>
        <p:nvSpPr>
          <p:cNvPr id="12" name="Dian numeron paikkamerkki 11">
            <a:extLst>
              <a:ext uri="{FF2B5EF4-FFF2-40B4-BE49-F238E27FC236}">
                <a16:creationId xmlns:a16="http://schemas.microsoft.com/office/drawing/2014/main" id="{62C44236-A5A3-44F0-A1ED-F788F96664E5}"/>
              </a:ext>
            </a:extLst>
          </p:cNvPr>
          <p:cNvSpPr>
            <a:spLocks noGrp="1"/>
          </p:cNvSpPr>
          <p:nvPr>
            <p:ph type="sldNum" sz="quarter" idx="16"/>
          </p:nvPr>
        </p:nvSpPr>
        <p:spPr/>
        <p:txBody>
          <a:bodyPr/>
          <a:lstStyle>
            <a:lvl1pPr>
              <a:defRPr>
                <a:solidFill>
                  <a:schemeClr val="bg1"/>
                </a:solidFill>
              </a:defRPr>
            </a:lvl1pPr>
          </a:lstStyle>
          <a:p>
            <a:pPr>
              <a:defRPr/>
            </a:pPr>
            <a:fld id="{E97DE6E4-DC77-456C-872A-552B509F49AF}" type="slidenum">
              <a:rPr lang="fi-FI" smtClean="0"/>
              <a:pPr>
                <a:defRPr/>
              </a:pPr>
              <a:t>‹#›</a:t>
            </a:fld>
            <a:endParaRPr lang="fi-FI"/>
          </a:p>
        </p:txBody>
      </p:sp>
    </p:spTree>
    <p:extLst>
      <p:ext uri="{BB962C8B-B14F-4D97-AF65-F5344CB8AC3E}">
        <p14:creationId xmlns:p14="http://schemas.microsoft.com/office/powerpoint/2010/main" val="42820681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0C829BA-2C9F-4C7E-8A47-3D9F9CC8D606}"/>
              </a:ext>
            </a:extLst>
          </p:cNvPr>
          <p:cNvSpPr>
            <a:spLocks noGrp="1"/>
          </p:cNvSpPr>
          <p:nvPr>
            <p:ph type="title"/>
          </p:nvPr>
        </p:nvSpPr>
        <p:spPr>
          <a:xfrm>
            <a:off x="612000" y="612000"/>
            <a:ext cx="10746000" cy="1108800"/>
          </a:xfrm>
          <a:prstGeom prst="rect">
            <a:avLst/>
          </a:prstGeom>
        </p:spPr>
        <p:txBody>
          <a:bodyPr vert="horz" lIns="91440" tIns="45720" rIns="91440" bIns="45720" rtlCol="0" anchor="t">
            <a:noAutofit/>
          </a:bodyPr>
          <a:lstStyle/>
          <a:p>
            <a:endParaRPr lang="fi-FI" noProof="0"/>
          </a:p>
        </p:txBody>
      </p:sp>
      <p:sp>
        <p:nvSpPr>
          <p:cNvPr id="3" name="Tekstin paikkamerkki 2">
            <a:extLst>
              <a:ext uri="{FF2B5EF4-FFF2-40B4-BE49-F238E27FC236}">
                <a16:creationId xmlns:a16="http://schemas.microsoft.com/office/drawing/2014/main" id="{4F62209A-AF68-492D-AC06-25DBD3C0CCD7}"/>
              </a:ext>
            </a:extLst>
          </p:cNvPr>
          <p:cNvSpPr>
            <a:spLocks noGrp="1"/>
          </p:cNvSpPr>
          <p:nvPr>
            <p:ph type="body" idx="1"/>
          </p:nvPr>
        </p:nvSpPr>
        <p:spPr>
          <a:xfrm>
            <a:off x="612000" y="1736725"/>
            <a:ext cx="10746000" cy="4437275"/>
          </a:xfrm>
          <a:prstGeom prst="rect">
            <a:avLst/>
          </a:prstGeom>
        </p:spPr>
        <p:txBody>
          <a:bodyPr vert="horz" lIns="91440" tIns="45720" rIns="9144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noProof="0"/>
          </a:p>
        </p:txBody>
      </p:sp>
      <p:sp>
        <p:nvSpPr>
          <p:cNvPr id="5" name="Alatunnisteen paikkamerkki 4">
            <a:extLst>
              <a:ext uri="{FF2B5EF4-FFF2-40B4-BE49-F238E27FC236}">
                <a16:creationId xmlns:a16="http://schemas.microsoft.com/office/drawing/2014/main" id="{657077C5-42E2-4285-A08A-7508B463534F}"/>
              </a:ext>
            </a:extLst>
          </p:cNvPr>
          <p:cNvSpPr>
            <a:spLocks noGrp="1"/>
          </p:cNvSpPr>
          <p:nvPr>
            <p:ph type="ftr" sz="quarter" idx="3"/>
          </p:nvPr>
        </p:nvSpPr>
        <p:spPr>
          <a:xfrm>
            <a:off x="277329" y="6466504"/>
            <a:ext cx="3588978" cy="252000"/>
          </a:xfrm>
          <a:prstGeom prst="rect">
            <a:avLst/>
          </a:prstGeom>
        </p:spPr>
        <p:txBody>
          <a:bodyPr vert="horz" lIns="91440" tIns="45720" rIns="91440" bIns="45720" rtlCol="0" anchor="ctr"/>
          <a:lstStyle>
            <a:lvl1pPr algn="l">
              <a:defRPr sz="1000">
                <a:solidFill>
                  <a:srgbClr val="7C878E"/>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srgbClr val="7C878E"/>
                </a:solidFill>
                <a:effectLst/>
                <a:uLnTx/>
                <a:uFillTx/>
                <a:latin typeface="Verdana"/>
                <a:ea typeface="+mn-ea"/>
                <a:cs typeface="+mn-cs"/>
              </a:rPr>
              <a:t>[Esityksen nimi]</a:t>
            </a:r>
          </a:p>
        </p:txBody>
      </p:sp>
      <p:sp>
        <p:nvSpPr>
          <p:cNvPr id="4" name="Päivämäärän paikkamerkki 3">
            <a:extLst>
              <a:ext uri="{FF2B5EF4-FFF2-40B4-BE49-F238E27FC236}">
                <a16:creationId xmlns:a16="http://schemas.microsoft.com/office/drawing/2014/main" id="{CE94F4B6-6E26-4DFB-852C-F2285979FAC8}"/>
              </a:ext>
            </a:extLst>
          </p:cNvPr>
          <p:cNvSpPr>
            <a:spLocks noGrp="1"/>
          </p:cNvSpPr>
          <p:nvPr>
            <p:ph type="dt" sz="half" idx="2"/>
          </p:nvPr>
        </p:nvSpPr>
        <p:spPr>
          <a:xfrm>
            <a:off x="9164150" y="6466504"/>
            <a:ext cx="1872000" cy="252000"/>
          </a:xfrm>
          <a:prstGeom prst="rect">
            <a:avLst/>
          </a:prstGeom>
        </p:spPr>
        <p:txBody>
          <a:bodyPr vert="horz" lIns="91440" tIns="45720" rIns="91440" bIns="45720" rtlCol="0" anchor="ctr"/>
          <a:lstStyle>
            <a:lvl1pPr algn="ctr">
              <a:defRPr sz="1000">
                <a:solidFill>
                  <a:srgbClr val="7C878E"/>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E1187DA6-21F7-469B-9D46-8FB3A29DB99E}"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a:ln>
                <a:noFill/>
              </a:ln>
              <a:solidFill>
                <a:srgbClr val="7C878E"/>
              </a:solidFill>
              <a:effectLst/>
              <a:uLnTx/>
              <a:uFillTx/>
              <a:latin typeface="Verdana"/>
              <a:ea typeface="+mn-ea"/>
              <a:cs typeface="+mn-cs"/>
            </a:endParaRPr>
          </a:p>
        </p:txBody>
      </p:sp>
      <p:sp>
        <p:nvSpPr>
          <p:cNvPr id="6" name="Dian numeron paikkamerkki 5">
            <a:extLst>
              <a:ext uri="{FF2B5EF4-FFF2-40B4-BE49-F238E27FC236}">
                <a16:creationId xmlns:a16="http://schemas.microsoft.com/office/drawing/2014/main" id="{1EE4E371-AE67-45EA-BF47-9E71271783D0}"/>
              </a:ext>
            </a:extLst>
          </p:cNvPr>
          <p:cNvSpPr>
            <a:spLocks noGrp="1"/>
          </p:cNvSpPr>
          <p:nvPr>
            <p:ph type="sldNum" sz="quarter" idx="4"/>
          </p:nvPr>
        </p:nvSpPr>
        <p:spPr>
          <a:xfrm>
            <a:off x="11304000" y="6466504"/>
            <a:ext cx="610671" cy="252000"/>
          </a:xfrm>
          <a:prstGeom prst="rect">
            <a:avLst/>
          </a:prstGeom>
        </p:spPr>
        <p:txBody>
          <a:bodyPr vert="horz" lIns="91440" tIns="45720" rIns="91440" bIns="45720" rtlCol="0" anchor="ctr"/>
          <a:lstStyle>
            <a:lvl1pPr algn="r">
              <a:defRPr sz="1000">
                <a:solidFill>
                  <a:srgbClr val="7C878E"/>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000098445"/>
      </p:ext>
    </p:extLst>
  </p:cSld>
  <p:clrMap bg1="lt1" tx1="dk1" bg2="lt2" tx2="dk2" accent1="accent1" accent2="accent2" accent3="accent3" accent4="accent4" accent5="accent5" accent6="accent6" hlink="hlink" folHlink="folHlink"/>
  <p:sldLayoutIdLst>
    <p:sldLayoutId id="2147483710" r:id="rId1"/>
    <p:sldLayoutId id="2147483664" r:id="rId2"/>
    <p:sldLayoutId id="2147483667" r:id="rId3"/>
    <p:sldLayoutId id="2147483673" r:id="rId4"/>
    <p:sldLayoutId id="2147483682" r:id="rId5"/>
  </p:sldLayoutIdLst>
  <p:hf hdr="0" ftr="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270000" indent="-270000" algn="l" defTabSz="914400" rtl="0" eaLnBrk="1" latinLnBrk="0" hangingPunct="1">
        <a:lnSpc>
          <a:spcPct val="113000"/>
        </a:lnSpc>
        <a:spcBef>
          <a:spcPts val="1200"/>
        </a:spcBef>
        <a:buClr>
          <a:schemeClr val="tx2"/>
        </a:buClr>
        <a:buFont typeface="Wingdings 3" panose="05040102010807070707" pitchFamily="18" charset="2"/>
        <a:buChar char=""/>
        <a:defRPr sz="2000" kern="1200">
          <a:solidFill>
            <a:schemeClr val="tx1"/>
          </a:solidFill>
          <a:latin typeface="+mn-lt"/>
          <a:ea typeface="+mn-ea"/>
          <a:cs typeface="+mn-cs"/>
        </a:defRPr>
      </a:lvl1pPr>
      <a:lvl2pPr marL="540000" indent="-270000" algn="l" defTabSz="914400" rtl="0" eaLnBrk="1" latinLnBrk="0" hangingPunct="1">
        <a:lnSpc>
          <a:spcPct val="90000"/>
        </a:lnSpc>
        <a:spcBef>
          <a:spcPts val="1200"/>
        </a:spcBef>
        <a:buClr>
          <a:schemeClr val="tx2"/>
        </a:buClr>
        <a:buFont typeface="Wingdings 3" panose="05040102010807070707" pitchFamily="18" charset="2"/>
        <a:buChar char=""/>
        <a:defRPr sz="1800" kern="1200">
          <a:solidFill>
            <a:schemeClr val="tx1"/>
          </a:solidFill>
          <a:latin typeface="+mn-lt"/>
          <a:ea typeface="+mn-ea"/>
          <a:cs typeface="+mn-cs"/>
        </a:defRPr>
      </a:lvl2pPr>
      <a:lvl3pPr marL="828000" indent="-270000" algn="l" defTabSz="914400" rtl="0" eaLnBrk="1" latinLnBrk="0" hangingPunct="1">
        <a:lnSpc>
          <a:spcPct val="90000"/>
        </a:lnSpc>
        <a:spcBef>
          <a:spcPts val="1200"/>
        </a:spcBef>
        <a:buClr>
          <a:schemeClr val="tx2"/>
        </a:buClr>
        <a:buFont typeface="Wingdings 3" panose="05040102010807070707" pitchFamily="18" charset="2"/>
        <a:buChar char=""/>
        <a:defRPr sz="1800" kern="1200">
          <a:solidFill>
            <a:schemeClr val="tx1"/>
          </a:solidFill>
          <a:latin typeface="+mn-lt"/>
          <a:ea typeface="+mn-ea"/>
          <a:cs typeface="+mn-cs"/>
        </a:defRPr>
      </a:lvl3pPr>
      <a:lvl4pPr marL="1080000" indent="-270000" algn="l" defTabSz="914400" rtl="0" eaLnBrk="1" latinLnBrk="0" hangingPunct="1">
        <a:lnSpc>
          <a:spcPct val="90000"/>
        </a:lnSpc>
        <a:spcBef>
          <a:spcPts val="1200"/>
        </a:spcBef>
        <a:buClr>
          <a:schemeClr val="tx2"/>
        </a:buClr>
        <a:buFont typeface="Wingdings 3" panose="05040102010807070707" pitchFamily="18" charset="2"/>
        <a:buChar char=""/>
        <a:defRPr sz="1600" kern="1200">
          <a:solidFill>
            <a:schemeClr val="tx1"/>
          </a:solidFill>
          <a:latin typeface="+mn-lt"/>
          <a:ea typeface="+mn-ea"/>
          <a:cs typeface="+mn-cs"/>
        </a:defRPr>
      </a:lvl4pPr>
      <a:lvl5pPr marL="1368000" indent="-270000" algn="l" defTabSz="914400" rtl="0" eaLnBrk="1" latinLnBrk="0" hangingPunct="1">
        <a:lnSpc>
          <a:spcPct val="90000"/>
        </a:lnSpc>
        <a:spcBef>
          <a:spcPts val="1200"/>
        </a:spcBef>
        <a:buClr>
          <a:schemeClr val="tx2"/>
        </a:buClr>
        <a:buFont typeface="Wingdings 3" panose="05040102010807070707" pitchFamily="18" charset="2"/>
        <a:buChar char=""/>
        <a:defRPr sz="1600" kern="1200">
          <a:solidFill>
            <a:schemeClr val="tx1"/>
          </a:solidFill>
          <a:latin typeface="+mn-lt"/>
          <a:ea typeface="+mn-ea"/>
          <a:cs typeface="+mn-cs"/>
        </a:defRPr>
      </a:lvl5pPr>
      <a:lvl6pPr marL="1656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6pPr>
      <a:lvl7pPr marL="1944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7pPr>
      <a:lvl8pPr marL="2268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8pPr>
      <a:lvl9pPr marL="2520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79" userDrawn="1">
          <p15:clr>
            <a:srgbClr val="F26B43"/>
          </p15:clr>
        </p15:guide>
        <p15:guide id="3" pos="7158" userDrawn="1">
          <p15:clr>
            <a:srgbClr val="F26B43"/>
          </p15:clr>
        </p15:guide>
        <p15:guide id="4" orient="horz" pos="1094" userDrawn="1">
          <p15:clr>
            <a:srgbClr val="F26B43"/>
          </p15:clr>
        </p15:guide>
        <p15:guide id="5" orient="horz" pos="1201" userDrawn="1">
          <p15:clr>
            <a:srgbClr val="F26B43"/>
          </p15:clr>
        </p15:guide>
        <p15:guide id="6" orient="horz" pos="3892" userDrawn="1">
          <p15:clr>
            <a:srgbClr val="F26B43"/>
          </p15:clr>
        </p15:guide>
        <p15:guide id="7" orient="horz" pos="379" userDrawn="1">
          <p15:clr>
            <a:srgbClr val="F26B43"/>
          </p15:clr>
        </p15:guide>
        <p15:guide id="8" orient="horz" pos="4187" userDrawn="1">
          <p15:clr>
            <a:srgbClr val="F26B43"/>
          </p15:clr>
        </p15:guide>
        <p15:guide id="9" pos="3840" userDrawn="1">
          <p15:clr>
            <a:srgbClr val="F26B43"/>
          </p15:clr>
        </p15:guide>
        <p15:guide id="10" pos="3940" userDrawn="1">
          <p15:clr>
            <a:srgbClr val="F26B43"/>
          </p15:clr>
        </p15:guide>
        <p15:guide id="12" orient="horz" pos="86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769FD-57C8-BD32-6988-6E7D4C18FB0B}"/>
              </a:ext>
            </a:extLst>
          </p:cNvPr>
          <p:cNvSpPr>
            <a:spLocks noGrp="1"/>
          </p:cNvSpPr>
          <p:nvPr>
            <p:ph type="ctrTitle"/>
          </p:nvPr>
        </p:nvSpPr>
        <p:spPr/>
        <p:txBody>
          <a:bodyPr/>
          <a:lstStyle/>
          <a:p>
            <a:r>
              <a:rPr lang="fi-FI" noProof="0" dirty="0"/>
              <a:t>Ohjelmiston uhkamallinnus​</a:t>
            </a:r>
          </a:p>
        </p:txBody>
      </p:sp>
      <p:sp>
        <p:nvSpPr>
          <p:cNvPr id="3" name="Subtitle 2">
            <a:extLst>
              <a:ext uri="{FF2B5EF4-FFF2-40B4-BE49-F238E27FC236}">
                <a16:creationId xmlns:a16="http://schemas.microsoft.com/office/drawing/2014/main" id="{ACF9FA02-9E96-E6B3-8746-44F01F5DE007}"/>
              </a:ext>
            </a:extLst>
          </p:cNvPr>
          <p:cNvSpPr>
            <a:spLocks noGrp="1"/>
          </p:cNvSpPr>
          <p:nvPr>
            <p:ph type="subTitle" idx="1"/>
          </p:nvPr>
        </p:nvSpPr>
        <p:spPr/>
        <p:txBody>
          <a:bodyPr/>
          <a:lstStyle/>
          <a:p>
            <a:r>
              <a:rPr lang="fi-FI" noProof="0" dirty="0"/>
              <a:t>Uhkien tunnistaminen, riskien arviointi ja toimenpiteiden määrittely. ​</a:t>
            </a:r>
          </a:p>
        </p:txBody>
      </p:sp>
    </p:spTree>
    <p:extLst>
      <p:ext uri="{BB962C8B-B14F-4D97-AF65-F5344CB8AC3E}">
        <p14:creationId xmlns:p14="http://schemas.microsoft.com/office/powerpoint/2010/main" val="1532069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Sisällys</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indent="-457200">
              <a:lnSpc>
                <a:spcPct val="100000"/>
              </a:lnSpc>
              <a:spcBef>
                <a:spcPts val="600"/>
              </a:spcBef>
              <a:buNone/>
            </a:pPr>
            <a:r>
              <a:rPr lang="fi-FI" sz="1600" b="1" noProof="0" dirty="0"/>
              <a:t>	Fasilitaattorin valmistautuminen​</a:t>
            </a:r>
            <a:r>
              <a:rPr lang="fi-FI" sz="1600" noProof="0" dirty="0"/>
              <a:t>: Esityksen käyttö, materiaalit, työpajan suunnittelu ja valmistautuminen​</a:t>
            </a:r>
          </a:p>
          <a:p>
            <a:pPr marL="0" indent="0">
              <a:lnSpc>
                <a:spcPct val="100000"/>
              </a:lnSpc>
              <a:spcBef>
                <a:spcPts val="600"/>
              </a:spcBef>
              <a:buNone/>
            </a:pPr>
            <a:r>
              <a:rPr lang="fi-FI" sz="1600" noProof="0" dirty="0"/>
              <a:t>1. </a:t>
            </a:r>
            <a:r>
              <a:rPr lang="fi-FI" sz="1600" b="1" noProof="0" dirty="0"/>
              <a:t>Aloitus</a:t>
            </a:r>
            <a:r>
              <a:rPr lang="fi-FI" sz="1600" noProof="0" dirty="0"/>
              <a:t>​: Tavoite, osallistujat ja työskentelytapa​</a:t>
            </a:r>
          </a:p>
          <a:p>
            <a:pPr marL="0" indent="0">
              <a:lnSpc>
                <a:spcPct val="100000"/>
              </a:lnSpc>
              <a:spcBef>
                <a:spcPts val="600"/>
              </a:spcBef>
              <a:buNone/>
            </a:pPr>
            <a:r>
              <a:rPr lang="fi-FI" sz="1600" noProof="0" dirty="0"/>
              <a:t>2. </a:t>
            </a:r>
            <a:r>
              <a:rPr lang="fi-FI" sz="1600" b="1" noProof="0" dirty="0"/>
              <a:t>Esitiedot ja rajaus</a:t>
            </a:r>
            <a:r>
              <a:rPr lang="fi-FI" sz="1600" noProof="0" dirty="0"/>
              <a:t>​: Tarkasteltava kohde, tavoite ja rajauksen ulkopuolelle jäävät asiat​</a:t>
            </a:r>
          </a:p>
          <a:p>
            <a:pPr marL="0" indent="0">
              <a:lnSpc>
                <a:spcPct val="100000"/>
              </a:lnSpc>
              <a:spcBef>
                <a:spcPts val="600"/>
              </a:spcBef>
              <a:buNone/>
            </a:pPr>
            <a:r>
              <a:rPr lang="fi-FI" sz="1600" noProof="0" dirty="0"/>
              <a:t>3. </a:t>
            </a:r>
            <a:r>
              <a:rPr lang="fi-FI" sz="1600" b="1" noProof="0" dirty="0"/>
              <a:t>Konteksti​</a:t>
            </a:r>
            <a:r>
              <a:rPr lang="fi-FI" sz="1600" noProof="0" dirty="0"/>
              <a:t>: Järjestelmä, käyttäjät, tieto, tietovirrat, integraatiot ja suojattavat kohteet​</a:t>
            </a:r>
          </a:p>
          <a:p>
            <a:pPr marL="0" indent="0">
              <a:lnSpc>
                <a:spcPct val="100000"/>
              </a:lnSpc>
              <a:spcBef>
                <a:spcPts val="600"/>
              </a:spcBef>
              <a:buNone/>
            </a:pPr>
            <a:r>
              <a:rPr lang="fi-FI" sz="1600" noProof="0" dirty="0"/>
              <a:t>4. </a:t>
            </a:r>
            <a:r>
              <a:rPr lang="fi-FI" sz="1600" b="1" noProof="0" dirty="0"/>
              <a:t>Uhkamallinnus</a:t>
            </a:r>
            <a:r>
              <a:rPr lang="fi-FI" sz="1600" noProof="0" dirty="0"/>
              <a:t>​: Uhkien tunnistaminen, kirjaaminen ja työskentelytavat​</a:t>
            </a:r>
          </a:p>
          <a:p>
            <a:pPr marL="0" indent="0">
              <a:lnSpc>
                <a:spcPct val="100000"/>
              </a:lnSpc>
              <a:spcBef>
                <a:spcPts val="600"/>
              </a:spcBef>
              <a:buNone/>
            </a:pPr>
            <a:r>
              <a:rPr lang="fi-FI" sz="1600" noProof="0" dirty="0"/>
              <a:t>5. </a:t>
            </a:r>
            <a:r>
              <a:rPr lang="fi-FI" sz="1600" b="1" noProof="0" dirty="0"/>
              <a:t>Riskiarvio</a:t>
            </a:r>
            <a:r>
              <a:rPr lang="fi-FI" sz="1600" noProof="0" dirty="0"/>
              <a:t>​: Vaikutus, todennäköisyys, riskitaso ja priorisointi​</a:t>
            </a:r>
          </a:p>
          <a:p>
            <a:pPr marL="0" indent="0">
              <a:lnSpc>
                <a:spcPct val="100000"/>
              </a:lnSpc>
              <a:spcBef>
                <a:spcPts val="600"/>
              </a:spcBef>
              <a:buNone/>
            </a:pPr>
            <a:r>
              <a:rPr lang="fi-FI" sz="1600" noProof="0" dirty="0"/>
              <a:t>6. </a:t>
            </a:r>
            <a:r>
              <a:rPr lang="fi-FI" sz="1600" b="1" noProof="0" dirty="0"/>
              <a:t>Toimenpiteet</a:t>
            </a:r>
            <a:r>
              <a:rPr lang="fi-FI" sz="1600" noProof="0" dirty="0"/>
              <a:t>​: Riskien käsittely, vastuut, määräajat ja seuranta​</a:t>
            </a:r>
          </a:p>
          <a:p>
            <a:pPr marL="0" indent="0">
              <a:lnSpc>
                <a:spcPct val="100000"/>
              </a:lnSpc>
              <a:spcBef>
                <a:spcPts val="600"/>
              </a:spcBef>
              <a:buNone/>
            </a:pPr>
            <a:r>
              <a:rPr lang="fi-FI" sz="1600" noProof="0" dirty="0"/>
              <a:t>7. </a:t>
            </a:r>
            <a:r>
              <a:rPr lang="fi-FI" sz="1600" b="1" noProof="0" dirty="0"/>
              <a:t>Liitteet</a:t>
            </a:r>
            <a:r>
              <a:rPr lang="fi-FI" sz="1600" noProof="0" dirty="0"/>
              <a:t>: </a:t>
            </a:r>
          </a:p>
          <a:p>
            <a:pPr marL="270000" lvl="1" indent="0">
              <a:lnSpc>
                <a:spcPct val="100000"/>
              </a:lnSpc>
              <a:spcBef>
                <a:spcPts val="600"/>
              </a:spcBef>
              <a:buNone/>
            </a:pPr>
            <a:r>
              <a:rPr lang="fi-FI" sz="1600" noProof="0" dirty="0"/>
              <a:t>Liite 1​: Työpajan suunnittelu, kalenterointi ja ajanhallinta​​</a:t>
            </a:r>
          </a:p>
          <a:p>
            <a:pPr marL="270000" lvl="1" indent="0">
              <a:lnSpc>
                <a:spcPct val="100000"/>
              </a:lnSpc>
              <a:spcBef>
                <a:spcPts val="600"/>
              </a:spcBef>
              <a:buNone/>
            </a:pPr>
            <a:r>
              <a:rPr lang="fi-FI" sz="1600" noProof="0" dirty="0"/>
              <a:t>Liite 2​: Työtavat uhkien kartoittamiseen​</a:t>
            </a:r>
          </a:p>
        </p:txBody>
      </p:sp>
      <p:sp>
        <p:nvSpPr>
          <p:cNvPr id="9" name="Rectangle 8">
            <a:extLst>
              <a:ext uri="{FF2B5EF4-FFF2-40B4-BE49-F238E27FC236}">
                <a16:creationId xmlns:a16="http://schemas.microsoft.com/office/drawing/2014/main" id="{269B2B69-ED86-6FD9-BE35-BC37FD14AFCB}"/>
              </a:ext>
            </a:extLst>
          </p:cNvPr>
          <p:cNvSpPr/>
          <p:nvPr/>
        </p:nvSpPr>
        <p:spPr>
          <a:xfrm>
            <a:off x="611999" y="5360940"/>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Tässä diasarjassa edetään fasilitaattorin valmistautumisesta työpajan toteutukseen ja käytännön tukimateriaaleihin.​</a:t>
            </a:r>
          </a:p>
        </p:txBody>
      </p:sp>
      <p:pic>
        <p:nvPicPr>
          <p:cNvPr id="10" name="Graphic 9">
            <a:extLst>
              <a:ext uri="{FF2B5EF4-FFF2-40B4-BE49-F238E27FC236}">
                <a16:creationId xmlns:a16="http://schemas.microsoft.com/office/drawing/2014/main" id="{A2EC4A99-7582-AA8A-93AD-D4A7E0B31D7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507240"/>
            <a:ext cx="304800" cy="304800"/>
          </a:xfrm>
          <a:prstGeom prst="rect">
            <a:avLst/>
          </a:prstGeom>
        </p:spPr>
      </p:pic>
      <p:sp>
        <p:nvSpPr>
          <p:cNvPr id="3" name="Rectangle 2">
            <a:extLst>
              <a:ext uri="{FF2B5EF4-FFF2-40B4-BE49-F238E27FC236}">
                <a16:creationId xmlns:a16="http://schemas.microsoft.com/office/drawing/2014/main" id="{AE6666C5-842B-8B66-0C17-135EF254ECEC}"/>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8" name="Rounded Rectangle 7">
            <a:extLst>
              <a:ext uri="{FF2B5EF4-FFF2-40B4-BE49-F238E27FC236}">
                <a16:creationId xmlns:a16="http://schemas.microsoft.com/office/drawing/2014/main" id="{6923170D-EB00-FEA5-4C5B-7A5EC56347F9}"/>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4125643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923170D-EB00-FEA5-4C5B-7A5EC56347F9}"/>
              </a:ext>
            </a:extLst>
          </p:cNvPr>
          <p:cNvSpPr/>
          <p:nvPr/>
        </p:nvSpPr>
        <p:spPr>
          <a:xfrm>
            <a:off x="9960000" y="7619"/>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Miten tätä esitystä käytetään​</a:t>
            </a:r>
          </a:p>
        </p:txBody>
      </p:sp>
      <p:sp>
        <p:nvSpPr>
          <p:cNvPr id="14" name="Rounded Rectangle 7">
            <a:extLst>
              <a:ext uri="{FF2B5EF4-FFF2-40B4-BE49-F238E27FC236}">
                <a16:creationId xmlns:a16="http://schemas.microsoft.com/office/drawing/2014/main" id="{4EC054EA-4B55-8BBD-1F02-50EC0B99D0B6}"/>
              </a:ext>
              <a:ext uri="{C183D7F6-B498-43B3-948B-1728B52AA6E4}">
                <adec:decorative xmlns:adec="http://schemas.microsoft.com/office/drawing/2017/decorative" val="1"/>
              </a:ext>
            </a:extLst>
          </p:cNvPr>
          <p:cNvSpPr/>
          <p:nvPr/>
        </p:nvSpPr>
        <p:spPr>
          <a:xfrm>
            <a:off x="663151" y="1774618"/>
            <a:ext cx="992999" cy="288000"/>
          </a:xfrm>
          <a:prstGeom prst="roundRect">
            <a:avLst>
              <a:gd name="adj" fmla="val 209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endParaRPr lang="fi-FI" sz="1200" noProof="0" dirty="0">
              <a:solidFill>
                <a:schemeClr val="bg1"/>
              </a:solidFill>
            </a:endParaRPr>
          </a:p>
        </p:txBody>
      </p:sp>
      <p:sp>
        <p:nvSpPr>
          <p:cNvPr id="13" name="Rounded Rectangle 7">
            <a:extLst>
              <a:ext uri="{FF2B5EF4-FFF2-40B4-BE49-F238E27FC236}">
                <a16:creationId xmlns:a16="http://schemas.microsoft.com/office/drawing/2014/main" id="{A043F2AA-BF3F-0E8E-51D4-EA71D481A396}"/>
              </a:ext>
              <a:ext uri="{C183D7F6-B498-43B3-948B-1728B52AA6E4}">
                <adec:decorative xmlns:adec="http://schemas.microsoft.com/office/drawing/2017/decorative" val="1"/>
              </a:ext>
            </a:extLst>
          </p:cNvPr>
          <p:cNvSpPr/>
          <p:nvPr/>
        </p:nvSpPr>
        <p:spPr>
          <a:xfrm>
            <a:off x="663151" y="2845512"/>
            <a:ext cx="1293538" cy="288000"/>
          </a:xfrm>
          <a:prstGeom prst="roundRect">
            <a:avLst>
              <a:gd name="adj" fmla="val 209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endParaRPr lang="fi-FI" sz="1200" noProof="0" dirty="0">
              <a:solidFill>
                <a:schemeClr val="bg1"/>
              </a:solidFill>
            </a:endParaRPr>
          </a:p>
        </p:txBody>
      </p:sp>
      <p:sp>
        <p:nvSpPr>
          <p:cNvPr id="12" name="Rounded Rectangle 7">
            <a:extLst>
              <a:ext uri="{FF2B5EF4-FFF2-40B4-BE49-F238E27FC236}">
                <a16:creationId xmlns:a16="http://schemas.microsoft.com/office/drawing/2014/main" id="{CB5971BE-422E-8D1A-D2DA-6D8AD3F8BC94}"/>
              </a:ext>
              <a:ext uri="{C183D7F6-B498-43B3-948B-1728B52AA6E4}">
                <adec:decorative xmlns:adec="http://schemas.microsoft.com/office/drawing/2017/decorative" val="1"/>
              </a:ext>
            </a:extLst>
          </p:cNvPr>
          <p:cNvSpPr/>
          <p:nvPr/>
        </p:nvSpPr>
        <p:spPr>
          <a:xfrm>
            <a:off x="663152" y="3689574"/>
            <a:ext cx="1971344" cy="288000"/>
          </a:xfrm>
          <a:prstGeom prst="roundRect">
            <a:avLst>
              <a:gd name="adj" fmla="val 2091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endParaRPr lang="fi-FI" sz="1200" noProof="0" dirty="0">
              <a:solidFill>
                <a:schemeClr val="bg1"/>
              </a:solidFill>
            </a:endParaRP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sz="half" idx="1"/>
          </p:nvPr>
        </p:nvSpPr>
        <p:spPr/>
        <p:txBody>
          <a:bodyPr/>
          <a:lstStyle/>
          <a:p>
            <a:pPr marL="0" indent="0">
              <a:lnSpc>
                <a:spcPct val="100000"/>
              </a:lnSpc>
              <a:spcBef>
                <a:spcPts val="900"/>
              </a:spcBef>
              <a:buNone/>
            </a:pPr>
            <a:r>
              <a:rPr lang="fi-FI" sz="1600" noProof="0" dirty="0">
                <a:solidFill>
                  <a:schemeClr val="bg1"/>
                </a:solidFill>
              </a:rPr>
              <a:t>Perusdia</a:t>
            </a:r>
            <a:r>
              <a:rPr lang="fi-FI" sz="1600" noProof="0" dirty="0"/>
              <a:t>  Käytä lähes aina. Ne muodostavat työpajan rungon ja ohjaavat etenemistä vaiheesta toiseen. ​Määritä työpajan konkreettinen lopputulos. ​</a:t>
            </a:r>
          </a:p>
          <a:p>
            <a:pPr marL="0" indent="0">
              <a:lnSpc>
                <a:spcPct val="100000"/>
              </a:lnSpc>
              <a:spcBef>
                <a:spcPts val="900"/>
              </a:spcBef>
              <a:buNone/>
            </a:pPr>
            <a:r>
              <a:rPr lang="fi-FI" sz="1600" noProof="0" dirty="0">
                <a:solidFill>
                  <a:schemeClr val="bg1"/>
                </a:solidFill>
              </a:rPr>
              <a:t>Valinnainen</a:t>
            </a:r>
            <a:r>
              <a:rPr lang="fi-FI" sz="1600" b="1" noProof="0" dirty="0">
                <a:solidFill>
                  <a:schemeClr val="bg1"/>
                </a:solidFill>
              </a:rPr>
              <a:t> </a:t>
            </a:r>
            <a:r>
              <a:rPr lang="fi-FI" sz="1600" noProof="0" dirty="0"/>
              <a:t> Käytä tarvittaessa, jos aihe on uhkamallinnukselle olennainen, aikaa on enemmän tai tarvitaan lisätukea. ​</a:t>
            </a:r>
          </a:p>
          <a:p>
            <a:pPr marL="0" indent="0">
              <a:lnSpc>
                <a:spcPct val="100000"/>
              </a:lnSpc>
              <a:spcBef>
                <a:spcPts val="900"/>
              </a:spcBef>
              <a:buNone/>
            </a:pPr>
            <a:r>
              <a:rPr lang="fi-FI" sz="1600" noProof="0" dirty="0">
                <a:solidFill>
                  <a:schemeClr val="bg1"/>
                </a:solidFill>
              </a:rPr>
              <a:t>Fasilitaattorin tuki  </a:t>
            </a:r>
            <a:r>
              <a:rPr lang="fi-FI" sz="1600" noProof="0" dirty="0"/>
              <a:t>Käytä työpajan suunnitteluun ja omaan valmistautumiseen. Näitä ei yleensä tarvitse näyttää osallistujille. ​</a:t>
            </a:r>
          </a:p>
        </p:txBody>
      </p:sp>
      <p:sp>
        <p:nvSpPr>
          <p:cNvPr id="11" name="Content Placeholder 10">
            <a:extLst>
              <a:ext uri="{FF2B5EF4-FFF2-40B4-BE49-F238E27FC236}">
                <a16:creationId xmlns:a16="http://schemas.microsoft.com/office/drawing/2014/main" id="{020313AD-06B0-EDB3-1FF9-8C51966FD984}"/>
              </a:ext>
            </a:extLst>
          </p:cNvPr>
          <p:cNvSpPr>
            <a:spLocks noGrp="1"/>
          </p:cNvSpPr>
          <p:nvPr>
            <p:ph sz="half" idx="2"/>
          </p:nvPr>
        </p:nvSpPr>
        <p:spPr>
          <a:xfrm>
            <a:off x="6392820" y="1736725"/>
            <a:ext cx="5184000" cy="4444108"/>
          </a:xfrm>
        </p:spPr>
        <p:txBody>
          <a:bodyPr/>
          <a:lstStyle/>
          <a:p>
            <a:pPr marL="0" indent="0">
              <a:buNone/>
            </a:pPr>
            <a:r>
              <a:rPr lang="fi-FI" sz="1600" b="1" noProof="0" dirty="0"/>
              <a:t>Puhujan muistiinpanot</a:t>
            </a:r>
            <a:br>
              <a:rPr lang="fi-FI" sz="1600" b="1" noProof="0" dirty="0"/>
            </a:br>
            <a:r>
              <a:rPr lang="fi-FI" sz="1600" noProof="0" dirty="0"/>
              <a:t>Sisältävät ohjeita, esimerkkejä ja vinkkejä työpajan vetämiseen ja keskustelun ohjaamiseen. ​</a:t>
            </a:r>
          </a:p>
          <a:p>
            <a:pPr marL="0" indent="0">
              <a:buNone/>
            </a:pPr>
            <a:r>
              <a:rPr lang="fi-FI" sz="1600" b="1" noProof="0" dirty="0"/>
              <a:t>Muu tukimateriaali</a:t>
            </a:r>
            <a:br>
              <a:rPr lang="fi-FI" sz="1600" b="1" noProof="0" dirty="0"/>
            </a:br>
            <a:r>
              <a:rPr lang="fi-FI" sz="1600" noProof="0" dirty="0"/>
              <a:t>Hyödynnä materiaalipaketin erillisiä ohjeita, pohjia ja taulukoita valmistelussa, kontekstin kuvaamisessa, uhkien tunnistamisessa, riskiarviossa ja tulosten seurannassa. ​</a:t>
            </a:r>
          </a:p>
          <a:p>
            <a:endParaRPr lang="fi-FI" sz="1600" noProof="0" dirty="0"/>
          </a:p>
        </p:txBody>
      </p:sp>
      <p:sp>
        <p:nvSpPr>
          <p:cNvPr id="9" name="Rectangle 8">
            <a:extLst>
              <a:ext uri="{FF2B5EF4-FFF2-40B4-BE49-F238E27FC236}">
                <a16:creationId xmlns:a16="http://schemas.microsoft.com/office/drawing/2014/main" id="{FB6D5C99-77ED-A8A2-A6E8-A37BC9ADB1BF}"/>
              </a:ext>
            </a:extLst>
          </p:cNvPr>
          <p:cNvSpPr/>
          <p:nvPr/>
        </p:nvSpPr>
        <p:spPr>
          <a:xfrm>
            <a:off x="611999" y="5155200"/>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Valitse diat ja tukimateriaalit työpajan tavoitteen, kohteen laajuuden ja käytettävissä olevan ajan mukaan. Piilota diat, joita et aio käyttää. ​</a:t>
            </a:r>
          </a:p>
        </p:txBody>
      </p:sp>
      <p:sp>
        <p:nvSpPr>
          <p:cNvPr id="15" name="Rectangle 14">
            <a:extLst>
              <a:ext uri="{FF2B5EF4-FFF2-40B4-BE49-F238E27FC236}">
                <a16:creationId xmlns:a16="http://schemas.microsoft.com/office/drawing/2014/main" id="{66F0C270-A835-785C-AD87-6AD38083BCED}"/>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10" name="Graphic 9">
            <a:extLst>
              <a:ext uri="{FF2B5EF4-FFF2-40B4-BE49-F238E27FC236}">
                <a16:creationId xmlns:a16="http://schemas.microsoft.com/office/drawing/2014/main" id="{22F9DBDD-8AC3-2520-2FE1-71015EC9080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301500"/>
            <a:ext cx="304800" cy="304800"/>
          </a:xfrm>
          <a:prstGeom prst="rect">
            <a:avLst/>
          </a:prstGeom>
        </p:spPr>
      </p:pic>
    </p:spTree>
    <p:extLst>
      <p:ext uri="{BB962C8B-B14F-4D97-AF65-F5344CB8AC3E}">
        <p14:creationId xmlns:p14="http://schemas.microsoft.com/office/powerpoint/2010/main" val="3119671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923170D-EB00-FEA5-4C5B-7A5EC56347F9}"/>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Materiaalikartta​</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a:xfrm>
            <a:off x="612000" y="1053664"/>
            <a:ext cx="10968000" cy="4437275"/>
          </a:xfrm>
        </p:spPr>
        <p:txBody>
          <a:bodyPr/>
          <a:lstStyle/>
          <a:p>
            <a:pPr marL="0" indent="0">
              <a:lnSpc>
                <a:spcPct val="100000"/>
              </a:lnSpc>
              <a:spcBef>
                <a:spcPts val="900"/>
              </a:spcBef>
              <a:buNone/>
            </a:pPr>
            <a:r>
              <a:rPr lang="fi-FI" sz="1600" noProof="0" dirty="0"/>
              <a:t>Uhkamallinnusta tukevat myös erilliset ohjeet, tukimateriaalit ja täytettävät materiaalit.​</a:t>
            </a:r>
          </a:p>
        </p:txBody>
      </p:sp>
      <p:graphicFrame>
        <p:nvGraphicFramePr>
          <p:cNvPr id="7" name="Table 6">
            <a:extLst>
              <a:ext uri="{FF2B5EF4-FFF2-40B4-BE49-F238E27FC236}">
                <a16:creationId xmlns:a16="http://schemas.microsoft.com/office/drawing/2014/main" id="{B68CABAE-34C5-478B-C890-E7F888C945C6}"/>
              </a:ext>
            </a:extLst>
          </p:cNvPr>
          <p:cNvGraphicFramePr>
            <a:graphicFrameLocks noGrp="1"/>
          </p:cNvGraphicFramePr>
          <p:nvPr>
            <p:extLst>
              <p:ext uri="{D42A27DB-BD31-4B8C-83A1-F6EECF244321}">
                <p14:modId xmlns:p14="http://schemas.microsoft.com/office/powerpoint/2010/main" val="2493111475"/>
              </p:ext>
            </p:extLst>
          </p:nvPr>
        </p:nvGraphicFramePr>
        <p:xfrm>
          <a:off x="612000" y="1535584"/>
          <a:ext cx="10968000" cy="4761199"/>
        </p:xfrm>
        <a:graphic>
          <a:graphicData uri="http://schemas.openxmlformats.org/drawingml/2006/table">
            <a:tbl>
              <a:tblPr firstRow="1" bandRow="1">
                <a:tableStyleId>{5C22544A-7EE6-4342-B048-85BDC9FD1C3A}</a:tableStyleId>
              </a:tblPr>
              <a:tblGrid>
                <a:gridCol w="5773034">
                  <a:extLst>
                    <a:ext uri="{9D8B030D-6E8A-4147-A177-3AD203B41FA5}">
                      <a16:colId xmlns:a16="http://schemas.microsoft.com/office/drawing/2014/main" val="2828652645"/>
                    </a:ext>
                  </a:extLst>
                </a:gridCol>
                <a:gridCol w="3184635">
                  <a:extLst>
                    <a:ext uri="{9D8B030D-6E8A-4147-A177-3AD203B41FA5}">
                      <a16:colId xmlns:a16="http://schemas.microsoft.com/office/drawing/2014/main" val="1647876318"/>
                    </a:ext>
                  </a:extLst>
                </a:gridCol>
                <a:gridCol w="2010331">
                  <a:extLst>
                    <a:ext uri="{9D8B030D-6E8A-4147-A177-3AD203B41FA5}">
                      <a16:colId xmlns:a16="http://schemas.microsoft.com/office/drawing/2014/main" val="2210580067"/>
                    </a:ext>
                  </a:extLst>
                </a:gridCol>
              </a:tblGrid>
              <a:tr h="370840">
                <a:tc>
                  <a:txBody>
                    <a:bodyPr/>
                    <a:lstStyle/>
                    <a:p>
                      <a:r>
                        <a:rPr lang="fi-FI" sz="1200" noProof="0" dirty="0">
                          <a:latin typeface="Verdana" panose="020B0604030504040204" pitchFamily="34" charset="0"/>
                          <a:ea typeface="Verdana" panose="020B0604030504040204" pitchFamily="34" charset="0"/>
                          <a:cs typeface="Verdana" panose="020B0604030504040204" pitchFamily="34" charset="0"/>
                        </a:rPr>
                        <a:t>Perusmateriaalit</a:t>
                      </a:r>
                    </a:p>
                  </a:txBody>
                  <a:tcPr marL="72000" marR="72000" marT="36000" marB="36000" anchor="ctr"/>
                </a:tc>
                <a:tc>
                  <a:txBody>
                    <a:bodyPr/>
                    <a:lstStyle/>
                    <a:p>
                      <a:r>
                        <a:rPr lang="fi-FI" sz="1200" b="0" noProof="0" dirty="0">
                          <a:latin typeface="Verdana" panose="020B0604030504040204" pitchFamily="34" charset="0"/>
                          <a:ea typeface="Verdana" panose="020B0604030504040204" pitchFamily="34" charset="0"/>
                          <a:cs typeface="Verdana" panose="020B0604030504040204" pitchFamily="34" charset="0"/>
                        </a:rPr>
                        <a:t>Käyttöajankohta</a:t>
                      </a:r>
                    </a:p>
                  </a:txBody>
                  <a:tcPr marL="72000" marR="72000" marT="36000" marB="36000" anchor="ctr"/>
                </a:tc>
                <a:tc>
                  <a:txBody>
                    <a:bodyPr/>
                    <a:lstStyle/>
                    <a:p>
                      <a:r>
                        <a:rPr lang="fi-FI" sz="1200" b="0" noProof="0" dirty="0">
                          <a:latin typeface="Verdana" panose="020B0604030504040204" pitchFamily="34" charset="0"/>
                          <a:ea typeface="Verdana" panose="020B0604030504040204" pitchFamily="34" charset="0"/>
                          <a:cs typeface="Verdana" panose="020B0604030504040204" pitchFamily="34" charset="0"/>
                        </a:rPr>
                        <a:t>Tyyppi</a:t>
                      </a:r>
                    </a:p>
                  </a:txBody>
                  <a:tcPr marL="72000" marR="72000" marT="36000" marB="36000" anchor="ctr"/>
                </a:tc>
                <a:extLst>
                  <a:ext uri="{0D108BD9-81ED-4DB2-BD59-A6C34878D82A}">
                    <a16:rowId xmlns:a16="http://schemas.microsoft.com/office/drawing/2014/main" val="930521572"/>
                  </a:ext>
                </a:extLst>
              </a:tr>
              <a:tr h="370840">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Ohjelmiston uhkamallinnus – Mitä, milloin ja miksi?</a:t>
                      </a:r>
                    </a:p>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Johdanto uhkamallinnukseen</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Ennen työpajaa</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 ​</a:t>
                      </a:r>
                    </a:p>
                  </a:txBody>
                  <a:tcPr marL="72000" marR="72000" marT="36000" marB="36000" anchor="ctr">
                    <a:solidFill>
                      <a:schemeClr val="bg1">
                        <a:lumMod val="85000"/>
                      </a:schemeClr>
                    </a:solidFill>
                  </a:tcPr>
                </a:tc>
                <a:extLst>
                  <a:ext uri="{0D108BD9-81ED-4DB2-BD59-A6C34878D82A}">
                    <a16:rowId xmlns:a16="http://schemas.microsoft.com/office/drawing/2014/main" val="648764599"/>
                  </a:ext>
                </a:extLst>
              </a:tr>
              <a:tr h="370840">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Ohjelmiston kontekstikuvaus</a:t>
                      </a:r>
                      <a:b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b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Kuvaa ohjelmiston perustiedot ​</a:t>
                      </a:r>
                    </a:p>
                  </a:txBody>
                  <a:tcPr marL="72000" marR="72000" marT="36000" marB="36000" anchor="ct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Ennen työpajaa / Kontekstiosio</a:t>
                      </a:r>
                    </a:p>
                  </a:txBody>
                  <a:tcPr marL="72000" marR="72000" marT="36000" marB="36000" anchor="ct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Täytettävä</a:t>
                      </a:r>
                    </a:p>
                  </a:txBody>
                  <a:tcPr marL="72000" marR="72000" marT="36000" marB="36000" anchor="ctr">
                    <a:solidFill>
                      <a:schemeClr val="bg1">
                        <a:lumMod val="95000"/>
                      </a:schemeClr>
                    </a:solidFill>
                  </a:tcPr>
                </a:tc>
                <a:extLst>
                  <a:ext uri="{0D108BD9-81ED-4DB2-BD59-A6C34878D82A}">
                    <a16:rowId xmlns:a16="http://schemas.microsoft.com/office/drawing/2014/main" val="3861967184"/>
                  </a:ext>
                </a:extLst>
              </a:tr>
              <a:tr h="517439">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Ohjelmiston uhkamallinnus – kevyt uhkakysymyslista</a:t>
                      </a:r>
                    </a:p>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Apukysymyksiä uhkien tunnistamiseen</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Uhkien tunnistaminen</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Tukimateriaali ​</a:t>
                      </a:r>
                    </a:p>
                  </a:txBody>
                  <a:tcPr marL="72000" marR="72000" marT="36000" marB="36000" anchor="ctr">
                    <a:solidFill>
                      <a:schemeClr val="bg1">
                        <a:lumMod val="85000"/>
                      </a:schemeClr>
                    </a:solidFill>
                  </a:tcPr>
                </a:tc>
                <a:extLst>
                  <a:ext uri="{0D108BD9-81ED-4DB2-BD59-A6C34878D82A}">
                    <a16:rowId xmlns:a16="http://schemas.microsoft.com/office/drawing/2014/main" val="1457425998"/>
                  </a:ext>
                </a:extLst>
              </a:tr>
              <a:tr h="370840">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Yksinkertainen ohjelmistoriskien arviointimalli</a:t>
                      </a:r>
                    </a:p>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 riskien arviointiin ​</a:t>
                      </a:r>
                    </a:p>
                  </a:txBody>
                  <a:tcPr marL="72000" marR="72000" marT="36000" marB="36000" anchor="ctr">
                    <a:solidFill>
                      <a:schemeClr val="bg1">
                        <a:lumMod val="95000"/>
                      </a:schemeClr>
                    </a:solidFill>
                  </a:tcPr>
                </a:tc>
                <a:tc>
                  <a:txBody>
                    <a:bodyPr/>
                    <a:lstStyle/>
                    <a:p>
                      <a:pPr marL="0" marR="0" indent="0" algn="l" rtl="0" fontAlgn="base">
                        <a:buNone/>
                      </a:pPr>
                      <a:r>
                        <a:rPr lang="fi-FI" sz="1200" b="0" i="0" noProof="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Risikiarvio</a:t>
                      </a:r>
                      <a:endPar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72000" marR="72000" marT="36000" marB="36000" anchor="ct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 ​</a:t>
                      </a:r>
                    </a:p>
                  </a:txBody>
                  <a:tcPr marL="72000" marR="72000" marT="36000" marB="36000" anchor="ctr">
                    <a:solidFill>
                      <a:schemeClr val="bg1">
                        <a:lumMod val="95000"/>
                      </a:schemeClr>
                    </a:solidFill>
                  </a:tcPr>
                </a:tc>
                <a:extLst>
                  <a:ext uri="{0D108BD9-81ED-4DB2-BD59-A6C34878D82A}">
                    <a16:rowId xmlns:a16="http://schemas.microsoft.com/office/drawing/2014/main" val="3940885826"/>
                  </a:ext>
                </a:extLst>
              </a:tr>
              <a:tr h="370840">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Uhkat ja riski –taulukko(</a:t>
                      </a:r>
                      <a:r>
                        <a:rPr lang="fi-FI" sz="1200" b="1" i="0" noProof="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excel</a:t>
                      </a: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p>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Uhkat, riskit ja toimenpiteet kirjataan tähän</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Työpajan aikana ja jälkeen</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Täytettävä ​</a:t>
                      </a:r>
                    </a:p>
                  </a:txBody>
                  <a:tcPr marL="72000" marR="72000" marT="36000" marB="36000" anchor="ctr">
                    <a:solidFill>
                      <a:schemeClr val="bg1">
                        <a:lumMod val="85000"/>
                      </a:schemeClr>
                    </a:solidFill>
                  </a:tcPr>
                </a:tc>
                <a:extLst>
                  <a:ext uri="{0D108BD9-81ED-4DB2-BD59-A6C34878D82A}">
                    <a16:rowId xmlns:a16="http://schemas.microsoft.com/office/drawing/2014/main" val="4084173029"/>
                  </a:ext>
                </a:extLst>
              </a:tr>
              <a:tr h="370840">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Uhkamallinnus ohjelmiston elinkaaren aikana</a:t>
                      </a:r>
                    </a:p>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 uhkamallin päivittämiseen</a:t>
                      </a:r>
                    </a:p>
                  </a:txBody>
                  <a:tcPr marL="72000" marR="72000" marT="36000" marB="36000" anchor="ct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Työpajan jälkeen / muutostilanteet</a:t>
                      </a:r>
                    </a:p>
                  </a:txBody>
                  <a:tcPr marL="72000" marR="72000" marT="36000" marB="36000" anchor="ct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 ​</a:t>
                      </a:r>
                    </a:p>
                  </a:txBody>
                  <a:tcPr marL="72000" marR="72000" marT="36000" marB="36000" anchor="ctr">
                    <a:solidFill>
                      <a:schemeClr val="bg1">
                        <a:lumMod val="95000"/>
                      </a:schemeClr>
                    </a:solidFill>
                  </a:tcPr>
                </a:tc>
                <a:extLst>
                  <a:ext uri="{0D108BD9-81ED-4DB2-BD59-A6C34878D82A}">
                    <a16:rowId xmlns:a16="http://schemas.microsoft.com/office/drawing/2014/main" val="2371315053"/>
                  </a:ext>
                </a:extLst>
              </a:tr>
              <a:tr h="370840">
                <a:tc>
                  <a:txBody>
                    <a:bodyPr/>
                    <a:lstStyle/>
                    <a:p>
                      <a:r>
                        <a:rPr lang="fi-FI" sz="1200" b="1" noProof="0" dirty="0">
                          <a:solidFill>
                            <a:schemeClr val="bg1"/>
                          </a:solidFill>
                          <a:latin typeface="Verdana" panose="020B0604030504040204" pitchFamily="34" charset="0"/>
                          <a:ea typeface="Verdana" panose="020B0604030504040204" pitchFamily="34" charset="0"/>
                          <a:cs typeface="Verdana" panose="020B0604030504040204" pitchFamily="34" charset="0"/>
                        </a:rPr>
                        <a:t>Fasilitointimateriaalit</a:t>
                      </a:r>
                    </a:p>
                  </a:txBody>
                  <a:tcPr marL="72000" marR="72000" marT="36000" marB="36000" anchor="ctr">
                    <a:solidFill>
                      <a:schemeClr val="accent1"/>
                    </a:solidFill>
                  </a:tcPr>
                </a:tc>
                <a:tc>
                  <a:txBody>
                    <a:bodyPr/>
                    <a:lstStyle/>
                    <a:p>
                      <a:r>
                        <a:rPr lang="fi-FI" sz="1200" b="0" noProof="0" dirty="0">
                          <a:solidFill>
                            <a:schemeClr val="bg1"/>
                          </a:solidFill>
                          <a:latin typeface="Verdana" panose="020B0604030504040204" pitchFamily="34" charset="0"/>
                          <a:ea typeface="Verdana" panose="020B0604030504040204" pitchFamily="34" charset="0"/>
                          <a:cs typeface="Verdana" panose="020B0604030504040204" pitchFamily="34" charset="0"/>
                        </a:rPr>
                        <a:t>Käyttöajankohta</a:t>
                      </a:r>
                    </a:p>
                  </a:txBody>
                  <a:tcPr marL="72000" marR="72000" marT="36000" marB="36000" anchor="ctr">
                    <a:solidFill>
                      <a:schemeClr val="accent1"/>
                    </a:solidFill>
                  </a:tcPr>
                </a:tc>
                <a:tc>
                  <a:txBody>
                    <a:bodyPr/>
                    <a:lstStyle/>
                    <a:p>
                      <a:r>
                        <a:rPr lang="fi-FI" sz="1200" b="0" noProof="0" dirty="0">
                          <a:solidFill>
                            <a:schemeClr val="bg1"/>
                          </a:solidFill>
                          <a:latin typeface="Verdana" panose="020B0604030504040204" pitchFamily="34" charset="0"/>
                          <a:ea typeface="Verdana" panose="020B0604030504040204" pitchFamily="34" charset="0"/>
                          <a:cs typeface="Verdana" panose="020B0604030504040204" pitchFamily="34" charset="0"/>
                        </a:rPr>
                        <a:t>Tyyppi</a:t>
                      </a:r>
                    </a:p>
                  </a:txBody>
                  <a:tcPr marL="72000" marR="72000" marT="36000" marB="36000" anchor="ctr">
                    <a:solidFill>
                      <a:schemeClr val="accent1"/>
                    </a:solidFill>
                  </a:tcPr>
                </a:tc>
                <a:extLst>
                  <a:ext uri="{0D108BD9-81ED-4DB2-BD59-A6C34878D82A}">
                    <a16:rowId xmlns:a16="http://schemas.microsoft.com/office/drawing/2014/main" val="3954157761"/>
                  </a:ext>
                </a:extLst>
              </a:tr>
              <a:tr h="370840">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Uhkamallinnustyöpajan fasilitointiohje</a:t>
                      </a:r>
                    </a:p>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 työpajan suunnitteluun ja vetämiseen</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Ennen työpajaa / fasilitoinnin tukena</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 ​</a:t>
                      </a:r>
                    </a:p>
                  </a:txBody>
                  <a:tcPr marL="72000" marR="72000" marT="36000" marB="36000" anchor="ctr">
                    <a:solidFill>
                      <a:schemeClr val="bg1">
                        <a:lumMod val="85000"/>
                      </a:schemeClr>
                    </a:solidFill>
                  </a:tcPr>
                </a:tc>
                <a:extLst>
                  <a:ext uri="{0D108BD9-81ED-4DB2-BD59-A6C34878D82A}">
                    <a16:rowId xmlns:a16="http://schemas.microsoft.com/office/drawing/2014/main" val="3793408877"/>
                  </a:ext>
                </a:extLst>
              </a:tr>
              <a:tr h="370840">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7P-pohja työpajan suunnitteluun (</a:t>
                      </a:r>
                      <a:r>
                        <a:rPr lang="fi-FI" sz="1200" b="1" i="0" noProof="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excel</a:t>
                      </a: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b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b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Työpajan suunnittelutyökalu</a:t>
                      </a:r>
                    </a:p>
                  </a:txBody>
                  <a:tcPr marL="72000" marR="72000" marT="36000" marB="36000" anchor="ct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Ennen työpajaa / työpajojen välissä</a:t>
                      </a:r>
                    </a:p>
                  </a:txBody>
                  <a:tcPr marL="72000" marR="72000" marT="36000" marB="36000" anchor="ct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Täytettävä</a:t>
                      </a:r>
                    </a:p>
                  </a:txBody>
                  <a:tcPr marL="72000" marR="72000" marT="36000" marB="36000" anchor="ctr">
                    <a:solidFill>
                      <a:schemeClr val="bg1">
                        <a:lumMod val="95000"/>
                      </a:schemeClr>
                    </a:solidFill>
                  </a:tcPr>
                </a:tc>
                <a:extLst>
                  <a:ext uri="{0D108BD9-81ED-4DB2-BD59-A6C34878D82A}">
                    <a16:rowId xmlns:a16="http://schemas.microsoft.com/office/drawing/2014/main" val="3937516329"/>
                  </a:ext>
                </a:extLst>
              </a:tr>
              <a:tr h="370840">
                <a:tc>
                  <a:txBody>
                    <a:bodyPr/>
                    <a:lstStyle/>
                    <a:p>
                      <a:pPr marL="0" marR="0" indent="0" algn="l" rtl="0" fontAlgn="base">
                        <a:buNone/>
                      </a:pP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Ohjelmiston uhkamallinnus – työpajan runko (</a:t>
                      </a:r>
                      <a:r>
                        <a:rPr lang="fi-FI" sz="1200" b="1" i="0" noProof="0" dirty="0" err="1">
                          <a:solidFill>
                            <a:srgbClr val="000000"/>
                          </a:solidFill>
                          <a:effectLst/>
                          <a:latin typeface="Verdana" panose="020B0604030504040204" pitchFamily="34" charset="0"/>
                          <a:ea typeface="Verdana" panose="020B0604030504040204" pitchFamily="34" charset="0"/>
                          <a:cs typeface="Verdana" panose="020B0604030504040204" pitchFamily="34" charset="0"/>
                        </a:rPr>
                        <a:t>powerpoint</a:t>
                      </a:r>
                      <a:r>
                        <a:rPr lang="fi-FI" sz="1200" b="1"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p>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Työpajan esitysmateriaali ohjeineen (muokattava)</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Työpajan aikana</a:t>
                      </a:r>
                    </a:p>
                  </a:txBody>
                  <a:tcPr marL="72000" marR="72000" marT="36000" marB="36000" anchor="ct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Ohje / tukimateriaali ​</a:t>
                      </a:r>
                    </a:p>
                  </a:txBody>
                  <a:tcPr marL="72000" marR="72000" marT="36000" marB="36000" anchor="ctr">
                    <a:solidFill>
                      <a:schemeClr val="bg1">
                        <a:lumMod val="85000"/>
                      </a:schemeClr>
                    </a:solidFill>
                  </a:tcPr>
                </a:tc>
                <a:extLst>
                  <a:ext uri="{0D108BD9-81ED-4DB2-BD59-A6C34878D82A}">
                    <a16:rowId xmlns:a16="http://schemas.microsoft.com/office/drawing/2014/main" val="3123268414"/>
                  </a:ext>
                </a:extLst>
              </a:tr>
            </a:tbl>
          </a:graphicData>
        </a:graphic>
      </p:graphicFrame>
      <p:sp>
        <p:nvSpPr>
          <p:cNvPr id="9" name="Rectangle 8">
            <a:extLst>
              <a:ext uri="{FF2B5EF4-FFF2-40B4-BE49-F238E27FC236}">
                <a16:creationId xmlns:a16="http://schemas.microsoft.com/office/drawing/2014/main" id="{BFD60386-8843-C50C-2AD5-7B2F0916168D}"/>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516673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7">
            <a:extLst>
              <a:ext uri="{FF2B5EF4-FFF2-40B4-BE49-F238E27FC236}">
                <a16:creationId xmlns:a16="http://schemas.microsoft.com/office/drawing/2014/main" id="{06D79583-797C-99B8-2E2F-406E82094FDC}"/>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Suunnittele työpaja kahdella päätöksellä ​</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sz="half" idx="1"/>
          </p:nvPr>
        </p:nvSpPr>
        <p:spPr/>
        <p:txBody>
          <a:bodyPr/>
          <a:lstStyle/>
          <a:p>
            <a:pPr marL="0" indent="0">
              <a:lnSpc>
                <a:spcPct val="100000"/>
              </a:lnSpc>
              <a:spcBef>
                <a:spcPts val="900"/>
              </a:spcBef>
              <a:buNone/>
            </a:pPr>
            <a:r>
              <a:rPr lang="fi-FI" sz="1600" b="1" noProof="0" dirty="0"/>
              <a:t>1. Miten kokonaisuus jaetaan? ​</a:t>
            </a:r>
          </a:p>
          <a:p>
            <a:pPr marL="0" indent="0">
              <a:lnSpc>
                <a:spcPct val="100000"/>
              </a:lnSpc>
              <a:spcBef>
                <a:spcPts val="900"/>
              </a:spcBef>
              <a:buNone/>
            </a:pPr>
            <a:r>
              <a:rPr lang="fi-FI" sz="1600" noProof="0" dirty="0"/>
              <a:t>Päätä ennen </a:t>
            </a:r>
            <a:r>
              <a:rPr lang="fi-FI" sz="1600" noProof="0" dirty="0" err="1"/>
              <a:t>kalenterointia</a:t>
            </a:r>
            <a:r>
              <a:rPr lang="fi-FI" sz="1600" noProof="0" dirty="0"/>
              <a:t>:​</a:t>
            </a:r>
          </a:p>
          <a:p>
            <a:pPr>
              <a:lnSpc>
                <a:spcPct val="100000"/>
              </a:lnSpc>
              <a:spcBef>
                <a:spcPts val="600"/>
              </a:spcBef>
            </a:pPr>
            <a:r>
              <a:rPr lang="fi-FI" sz="1600" noProof="0" dirty="0"/>
              <a:t>Mitä tässä työpajassa halutaan saada valmiiksi? ​</a:t>
            </a:r>
          </a:p>
          <a:p>
            <a:pPr>
              <a:lnSpc>
                <a:spcPct val="100000"/>
              </a:lnSpc>
              <a:spcBef>
                <a:spcPts val="600"/>
              </a:spcBef>
            </a:pPr>
            <a:r>
              <a:rPr lang="fi-FI" sz="1600" noProof="0" dirty="0"/>
              <a:t>Ovatko esitiedot ja konteksti riittävän selkeät? ​</a:t>
            </a:r>
          </a:p>
          <a:p>
            <a:pPr>
              <a:lnSpc>
                <a:spcPct val="100000"/>
              </a:lnSpc>
              <a:spcBef>
                <a:spcPts val="600"/>
              </a:spcBef>
            </a:pPr>
            <a:r>
              <a:rPr lang="fi-FI" sz="1600" noProof="0" dirty="0"/>
              <a:t>Käsitelläänkö vain uhkia vai myös riskejä ja toimenpiteitä? ​</a:t>
            </a:r>
          </a:p>
          <a:p>
            <a:pPr>
              <a:lnSpc>
                <a:spcPct val="100000"/>
              </a:lnSpc>
              <a:spcBef>
                <a:spcPts val="600"/>
              </a:spcBef>
            </a:pPr>
            <a:r>
              <a:rPr lang="fi-FI" sz="1600" noProof="0" dirty="0"/>
              <a:t>Tarvitaanko yksi vai useampi työpaja?​</a:t>
            </a:r>
          </a:p>
          <a:p>
            <a:pPr marL="0" indent="0">
              <a:lnSpc>
                <a:spcPct val="100000"/>
              </a:lnSpc>
              <a:spcBef>
                <a:spcPts val="900"/>
              </a:spcBef>
              <a:buNone/>
            </a:pPr>
            <a:r>
              <a:rPr lang="fi-FI" sz="1600" noProof="0" dirty="0"/>
              <a:t>Katso Liite 1: Työpajamallin valinta, kalenterointi ja ajanhallinta.​</a:t>
            </a:r>
          </a:p>
          <a:p>
            <a:pPr marL="0" indent="0">
              <a:lnSpc>
                <a:spcPct val="100000"/>
              </a:lnSpc>
              <a:spcBef>
                <a:spcPts val="900"/>
              </a:spcBef>
              <a:buNone/>
            </a:pPr>
            <a:r>
              <a:rPr lang="fi-FI" sz="1600" noProof="0" dirty="0"/>
              <a:t>​</a:t>
            </a:r>
          </a:p>
          <a:p>
            <a:pPr marL="0" indent="0">
              <a:lnSpc>
                <a:spcPct val="100000"/>
              </a:lnSpc>
              <a:spcBef>
                <a:spcPts val="900"/>
              </a:spcBef>
              <a:buNone/>
            </a:pPr>
            <a:endParaRPr lang="fi-FI" sz="1600" noProof="0" dirty="0"/>
          </a:p>
        </p:txBody>
      </p:sp>
      <p:sp>
        <p:nvSpPr>
          <p:cNvPr id="3" name="Content Placeholder 2">
            <a:extLst>
              <a:ext uri="{FF2B5EF4-FFF2-40B4-BE49-F238E27FC236}">
                <a16:creationId xmlns:a16="http://schemas.microsoft.com/office/drawing/2014/main" id="{FFA96B35-DEB1-58A6-ECDF-FB4BCBAC496D}"/>
              </a:ext>
            </a:extLst>
          </p:cNvPr>
          <p:cNvSpPr>
            <a:spLocks noGrp="1"/>
          </p:cNvSpPr>
          <p:nvPr>
            <p:ph sz="half" idx="2"/>
          </p:nvPr>
        </p:nvSpPr>
        <p:spPr/>
        <p:txBody>
          <a:bodyPr/>
          <a:lstStyle/>
          <a:p>
            <a:pPr marL="0" indent="0">
              <a:buNone/>
            </a:pPr>
            <a:r>
              <a:rPr lang="fi-FI" sz="1600" b="1" noProof="0" dirty="0"/>
              <a:t>2. Miten osallistujat työskentelevät?​</a:t>
            </a:r>
          </a:p>
          <a:p>
            <a:pPr marL="0" indent="0">
              <a:lnSpc>
                <a:spcPct val="100000"/>
              </a:lnSpc>
              <a:spcBef>
                <a:spcPts val="900"/>
              </a:spcBef>
              <a:buNone/>
            </a:pPr>
            <a:r>
              <a:rPr lang="fi-FI" sz="1600" noProof="0" dirty="0"/>
              <a:t>Valitse työtavat sen mukaan, mitä kyseisessä vaiheessa tarvitaan:​</a:t>
            </a:r>
          </a:p>
          <a:p>
            <a:pPr>
              <a:lnSpc>
                <a:spcPct val="100000"/>
              </a:lnSpc>
              <a:spcBef>
                <a:spcPts val="600"/>
              </a:spcBef>
            </a:pPr>
            <a:r>
              <a:rPr lang="fi-FI" sz="1600" noProof="0" dirty="0"/>
              <a:t>paljon erilaisia ajatuksia ​</a:t>
            </a:r>
          </a:p>
          <a:p>
            <a:pPr>
              <a:lnSpc>
                <a:spcPct val="100000"/>
              </a:lnSpc>
              <a:spcBef>
                <a:spcPts val="600"/>
              </a:spcBef>
            </a:pPr>
            <a:r>
              <a:rPr lang="fi-FI" sz="1600" noProof="0" dirty="0"/>
              <a:t>muiden havaintojen täydentämistä ​</a:t>
            </a:r>
          </a:p>
          <a:p>
            <a:pPr>
              <a:lnSpc>
                <a:spcPct val="100000"/>
              </a:lnSpc>
              <a:spcBef>
                <a:spcPts val="600"/>
              </a:spcBef>
            </a:pPr>
            <a:r>
              <a:rPr lang="fi-FI" sz="1600" noProof="0" dirty="0"/>
              <a:t>kirjausten yhteistä selkeyttämistä ​</a:t>
            </a:r>
          </a:p>
          <a:p>
            <a:pPr>
              <a:lnSpc>
                <a:spcPct val="100000"/>
              </a:lnSpc>
              <a:spcBef>
                <a:spcPts val="600"/>
              </a:spcBef>
            </a:pPr>
            <a:r>
              <a:rPr lang="fi-FI" sz="1600" noProof="0" dirty="0"/>
              <a:t>pitkän uhkalistan jäsentämistä​</a:t>
            </a:r>
          </a:p>
          <a:p>
            <a:pPr marL="0" indent="0">
              <a:buNone/>
            </a:pPr>
            <a:r>
              <a:rPr lang="fi-FI" sz="1600" noProof="0" dirty="0"/>
              <a:t>Katso Liite 2: Ideointi, jalostus, selkeyttäminen ja ryhmittely.​</a:t>
            </a:r>
          </a:p>
          <a:p>
            <a:pPr marL="0" indent="0">
              <a:buNone/>
            </a:pPr>
            <a:r>
              <a:rPr lang="fi-FI" sz="1600" noProof="0" dirty="0"/>
              <a:t>​</a:t>
            </a:r>
          </a:p>
          <a:p>
            <a:pPr marL="0" indent="0">
              <a:buNone/>
            </a:pPr>
            <a:endParaRPr lang="fi-FI" sz="1600" noProof="0" dirty="0"/>
          </a:p>
        </p:txBody>
      </p:sp>
      <p:sp>
        <p:nvSpPr>
          <p:cNvPr id="9" name="Rectangle 8">
            <a:extLst>
              <a:ext uri="{FF2B5EF4-FFF2-40B4-BE49-F238E27FC236}">
                <a16:creationId xmlns:a16="http://schemas.microsoft.com/office/drawing/2014/main" id="{FB6D5C99-77ED-A8A2-A6E8-A37BC9ADB1BF}"/>
              </a:ext>
            </a:extLst>
          </p:cNvPr>
          <p:cNvSpPr/>
          <p:nvPr/>
        </p:nvSpPr>
        <p:spPr>
          <a:xfrm>
            <a:off x="611999" y="5292827"/>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Hyvä perusperiaate: yhdellä työpajalla on selkeä tavoite ja lopputulos. Älä yritä mahduttaa kaikkia vaiheita samaan sessioon, jos aika tai lähtötiedot eivät riitä.​</a:t>
            </a:r>
          </a:p>
        </p:txBody>
      </p:sp>
      <p:sp>
        <p:nvSpPr>
          <p:cNvPr id="8" name="Rectangle 7">
            <a:extLst>
              <a:ext uri="{FF2B5EF4-FFF2-40B4-BE49-F238E27FC236}">
                <a16:creationId xmlns:a16="http://schemas.microsoft.com/office/drawing/2014/main" id="{2D6DA083-5F4A-AE6E-25C4-1A65294B97E6}"/>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10" name="Graphic 9">
            <a:extLst>
              <a:ext uri="{FF2B5EF4-FFF2-40B4-BE49-F238E27FC236}">
                <a16:creationId xmlns:a16="http://schemas.microsoft.com/office/drawing/2014/main" id="{22F9DBDD-8AC3-2520-2FE1-71015EC9080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439127"/>
            <a:ext cx="304800" cy="304800"/>
          </a:xfrm>
          <a:prstGeom prst="rect">
            <a:avLst/>
          </a:prstGeom>
        </p:spPr>
      </p:pic>
    </p:spTree>
    <p:extLst>
      <p:ext uri="{BB962C8B-B14F-4D97-AF65-F5344CB8AC3E}">
        <p14:creationId xmlns:p14="http://schemas.microsoft.com/office/powerpoint/2010/main" val="3230711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923170D-EB00-FEA5-4C5B-7A5EC56347F9}"/>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Valmistautumisen muistilista​</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Määritä tavoite: uusi uhkamalli vai olemassa olevan päivitys.​</a:t>
            </a:r>
          </a:p>
          <a:p>
            <a:pPr>
              <a:lnSpc>
                <a:spcPct val="100000"/>
              </a:lnSpc>
              <a:spcBef>
                <a:spcPts val="900"/>
              </a:spcBef>
            </a:pPr>
            <a:r>
              <a:rPr lang="fi-FI" sz="1600" noProof="0" dirty="0"/>
              <a:t>Määritä työpajan konkreettinen lopputulos. ​</a:t>
            </a:r>
          </a:p>
          <a:p>
            <a:pPr>
              <a:lnSpc>
                <a:spcPct val="100000"/>
              </a:lnSpc>
              <a:spcBef>
                <a:spcPts val="900"/>
              </a:spcBef>
            </a:pPr>
            <a:r>
              <a:rPr lang="fi-FI" sz="1600" noProof="0" dirty="0"/>
              <a:t>Rajaa kohde: järjestelmä, palvelu, komponentti tai muutos.​</a:t>
            </a:r>
          </a:p>
          <a:p>
            <a:pPr>
              <a:lnSpc>
                <a:spcPct val="100000"/>
              </a:lnSpc>
              <a:spcBef>
                <a:spcPts val="900"/>
              </a:spcBef>
            </a:pPr>
            <a:r>
              <a:rPr lang="fi-FI" sz="1600" noProof="0" dirty="0"/>
              <a:t>Kutsu oikeat roolit: järjestelmän tuntija, tekninen henkilö ja vaikutusten ymmärtäjä.​</a:t>
            </a:r>
          </a:p>
          <a:p>
            <a:pPr>
              <a:lnSpc>
                <a:spcPct val="100000"/>
              </a:lnSpc>
              <a:spcBef>
                <a:spcPts val="900"/>
              </a:spcBef>
            </a:pPr>
            <a:r>
              <a:rPr lang="fi-FI" sz="1600" noProof="0" dirty="0"/>
              <a:t>Kerää taustatiedot: arkkitehtuuri, tietovirrat, integraatiot, käsiteltävä data.​</a:t>
            </a:r>
          </a:p>
          <a:p>
            <a:pPr>
              <a:lnSpc>
                <a:spcPct val="100000"/>
              </a:lnSpc>
              <a:spcBef>
                <a:spcPts val="900"/>
              </a:spcBef>
            </a:pPr>
            <a:r>
              <a:rPr lang="fi-FI" sz="1600" noProof="0" dirty="0"/>
              <a:t>Avaa taulukko ja pohjat valmiiksi. Sovi kuka kirjaa.​</a:t>
            </a:r>
          </a:p>
          <a:p>
            <a:pPr>
              <a:lnSpc>
                <a:spcPct val="100000"/>
              </a:lnSpc>
              <a:spcBef>
                <a:spcPts val="900"/>
              </a:spcBef>
            </a:pPr>
            <a:r>
              <a:rPr lang="fi-FI" sz="1600" noProof="0" dirty="0"/>
              <a:t>Sovi etukäteen, mihin tulokset viedään työpajan jälkeen.​</a:t>
            </a:r>
          </a:p>
        </p:txBody>
      </p:sp>
      <p:sp>
        <p:nvSpPr>
          <p:cNvPr id="9" name="Rectangle 8">
            <a:extLst>
              <a:ext uri="{FF2B5EF4-FFF2-40B4-BE49-F238E27FC236}">
                <a16:creationId xmlns:a16="http://schemas.microsoft.com/office/drawing/2014/main" id="{FB6D5C99-77ED-A8A2-A6E8-A37BC9ADB1BF}"/>
              </a:ext>
            </a:extLst>
          </p:cNvPr>
          <p:cNvSpPr/>
          <p:nvPr/>
        </p:nvSpPr>
        <p:spPr>
          <a:xfrm>
            <a:off x="611999" y="4664168"/>
            <a:ext cx="10968001" cy="1348401"/>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Jos kaikkia tietoja ei ole valmiina, tee paras arvio ja kirjaa avoimet kysymykset jatkoselvitykseen.​</a:t>
            </a:r>
          </a:p>
          <a:p>
            <a:r>
              <a:rPr lang="fi-FI" sz="1600" noProof="0" dirty="0">
                <a:solidFill>
                  <a:schemeClr val="tx1"/>
                </a:solidFill>
              </a:rPr>
              <a:t>​</a:t>
            </a:r>
          </a:p>
          <a:p>
            <a:r>
              <a:rPr lang="fi-FI" sz="1600" noProof="0" dirty="0">
                <a:solidFill>
                  <a:schemeClr val="tx1"/>
                </a:solidFill>
              </a:rPr>
              <a:t>Hyvä valmistelu ratkaisee, päästäänkö työpajassa oikeasti uhkien tunnistamiseen vai käytetäänkö aika lähtötietojen selvittämiseen.​</a:t>
            </a:r>
          </a:p>
        </p:txBody>
      </p:sp>
      <p:sp>
        <p:nvSpPr>
          <p:cNvPr id="11" name="Rectangle 10">
            <a:extLst>
              <a:ext uri="{FF2B5EF4-FFF2-40B4-BE49-F238E27FC236}">
                <a16:creationId xmlns:a16="http://schemas.microsoft.com/office/drawing/2014/main" id="{69376894-00EA-53D9-42FE-C6E9DAFA4C69}"/>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10" name="Graphic 9">
            <a:extLst>
              <a:ext uri="{FF2B5EF4-FFF2-40B4-BE49-F238E27FC236}">
                <a16:creationId xmlns:a16="http://schemas.microsoft.com/office/drawing/2014/main" id="{22F9DBDD-8AC3-2520-2FE1-71015EC9080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4810468"/>
            <a:ext cx="304800" cy="304800"/>
          </a:xfrm>
          <a:prstGeom prst="rect">
            <a:avLst/>
          </a:prstGeom>
        </p:spPr>
      </p:pic>
    </p:spTree>
    <p:extLst>
      <p:ext uri="{BB962C8B-B14F-4D97-AF65-F5344CB8AC3E}">
        <p14:creationId xmlns:p14="http://schemas.microsoft.com/office/powerpoint/2010/main" val="567161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0A2DA2-E973-B629-51D0-46BF45F15331}"/>
              </a:ext>
            </a:extLst>
          </p:cNvPr>
          <p:cNvSpPr>
            <a:spLocks noGrp="1"/>
          </p:cNvSpPr>
          <p:nvPr>
            <p:ph type="ctrTitle"/>
          </p:nvPr>
        </p:nvSpPr>
        <p:spPr/>
        <p:txBody>
          <a:bodyPr/>
          <a:lstStyle/>
          <a:p>
            <a:r>
              <a:rPr lang="fi-FI" noProof="0" dirty="0"/>
              <a:t>1. Aloitus​</a:t>
            </a:r>
          </a:p>
        </p:txBody>
      </p:sp>
      <p:sp>
        <p:nvSpPr>
          <p:cNvPr id="5" name="Date Placeholder 4">
            <a:extLst>
              <a:ext uri="{FF2B5EF4-FFF2-40B4-BE49-F238E27FC236}">
                <a16:creationId xmlns:a16="http://schemas.microsoft.com/office/drawing/2014/main" id="{F759C009-C26C-5478-77BA-C966810D33E1}"/>
              </a:ext>
            </a:extLst>
          </p:cNvPr>
          <p:cNvSpPr>
            <a:spLocks noGrp="1"/>
          </p:cNvSpPr>
          <p:nvPr>
            <p:ph type="dt" sz="half" idx="14"/>
          </p:nvPr>
        </p:nvSpPr>
        <p:spPr/>
        <p:txBody>
          <a:bodyPr/>
          <a:lstStyle/>
          <a:p>
            <a:pPr>
              <a:defRPr/>
            </a:pPr>
            <a:fld id="{5790EF23-BE95-4E73-9E7D-72E4DAEC26B3}" type="datetime1">
              <a:rPr lang="fi-FI" noProof="0" smtClean="0"/>
              <a:t>16.9.2026</a:t>
            </a:fld>
            <a:endParaRPr lang="fi-FI" noProof="0" dirty="0"/>
          </a:p>
        </p:txBody>
      </p:sp>
      <p:sp>
        <p:nvSpPr>
          <p:cNvPr id="6" name="Slide Number Placeholder 5">
            <a:extLst>
              <a:ext uri="{FF2B5EF4-FFF2-40B4-BE49-F238E27FC236}">
                <a16:creationId xmlns:a16="http://schemas.microsoft.com/office/drawing/2014/main" id="{3A9C31CD-1AA7-9DCD-F0A3-2E41C63C7A49}"/>
              </a:ext>
            </a:extLst>
          </p:cNvPr>
          <p:cNvSpPr>
            <a:spLocks noGrp="1"/>
          </p:cNvSpPr>
          <p:nvPr>
            <p:ph type="sldNum" sz="quarter" idx="16"/>
          </p:nvPr>
        </p:nvSpPr>
        <p:spPr/>
        <p:txBody>
          <a:bodyPr/>
          <a:lstStyle/>
          <a:p>
            <a:pPr>
              <a:defRPr/>
            </a:pPr>
            <a:fld id="{E97DE6E4-DC77-456C-872A-552B509F49AF}" type="slidenum">
              <a:rPr lang="fi-FI" noProof="0" smtClean="0"/>
              <a:pPr>
                <a:defRPr/>
              </a:pPr>
              <a:t>7</a:t>
            </a:fld>
            <a:endParaRPr lang="fi-FI" noProof="0" dirty="0"/>
          </a:p>
        </p:txBody>
      </p:sp>
    </p:spTree>
    <p:extLst>
      <p:ext uri="{BB962C8B-B14F-4D97-AF65-F5344CB8AC3E}">
        <p14:creationId xmlns:p14="http://schemas.microsoft.com/office/powerpoint/2010/main" val="3081904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A2D8FD3-A593-4778-BD06-11392B3EC541}"/>
              </a:ext>
            </a:extLst>
          </p:cNvPr>
          <p:cNvSpPr/>
          <p:nvPr/>
        </p:nvSpPr>
        <p:spPr>
          <a:xfrm>
            <a:off x="611999" y="5130246"/>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Aloitetaan kevyesti ja tutustutaan. Hyvä työpaja syntyy siitä, että kaikki uskaltavat tuoda oman näkökulmansa mukaan.​</a:t>
            </a:r>
          </a:p>
        </p:txBody>
      </p:sp>
      <p:sp>
        <p:nvSpPr>
          <p:cNvPr id="15" name="Rounded Rectangle 7">
            <a:extLst>
              <a:ext uri="{FF2B5EF4-FFF2-40B4-BE49-F238E27FC236}">
                <a16:creationId xmlns:a16="http://schemas.microsoft.com/office/drawing/2014/main" id="{85B5B7BA-9495-6AC3-7C1B-9098F17B8C29}"/>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Osallistujat ja näkökulmat​</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sz="half" idx="1"/>
          </p:nvPr>
        </p:nvSpPr>
        <p:spPr/>
        <p:txBody>
          <a:bodyPr/>
          <a:lstStyle/>
          <a:p>
            <a:pPr marL="0" indent="0">
              <a:lnSpc>
                <a:spcPct val="100000"/>
              </a:lnSpc>
              <a:spcBef>
                <a:spcPts val="900"/>
              </a:spcBef>
              <a:buNone/>
            </a:pPr>
            <a:r>
              <a:rPr lang="fi-FI" sz="1600" b="1" noProof="0" dirty="0"/>
              <a:t>Kerro lyhyesti:​</a:t>
            </a:r>
          </a:p>
          <a:p>
            <a:pPr>
              <a:lnSpc>
                <a:spcPct val="100000"/>
              </a:lnSpc>
              <a:spcBef>
                <a:spcPts val="900"/>
              </a:spcBef>
            </a:pPr>
            <a:r>
              <a:rPr lang="fi-FI" sz="1600" noProof="0" dirty="0"/>
              <a:t>Nimi ja rooli ​</a:t>
            </a:r>
          </a:p>
          <a:p>
            <a:pPr>
              <a:lnSpc>
                <a:spcPct val="100000"/>
              </a:lnSpc>
              <a:spcBef>
                <a:spcPts val="900"/>
              </a:spcBef>
            </a:pPr>
            <a:r>
              <a:rPr lang="fi-FI" sz="1600" noProof="0" dirty="0"/>
              <a:t>Mitä järjestelmän osaa, käyttöä tai vaikutuksia tunnet parhaiten? ​</a:t>
            </a:r>
          </a:p>
          <a:p>
            <a:pPr>
              <a:lnSpc>
                <a:spcPct val="100000"/>
              </a:lnSpc>
              <a:spcBef>
                <a:spcPts val="900"/>
              </a:spcBef>
            </a:pPr>
            <a:r>
              <a:rPr lang="fi-FI" sz="1600" noProof="0" dirty="0"/>
              <a:t>Mitä näkökulmaa tuot työpajaan?​</a:t>
            </a:r>
          </a:p>
        </p:txBody>
      </p:sp>
      <p:sp>
        <p:nvSpPr>
          <p:cNvPr id="7" name="Content Placeholder 6">
            <a:extLst>
              <a:ext uri="{FF2B5EF4-FFF2-40B4-BE49-F238E27FC236}">
                <a16:creationId xmlns:a16="http://schemas.microsoft.com/office/drawing/2014/main" id="{90F495B4-81BD-4C5C-95E3-533ACB41BFA1}"/>
              </a:ext>
            </a:extLst>
          </p:cNvPr>
          <p:cNvSpPr>
            <a:spLocks noGrp="1"/>
          </p:cNvSpPr>
          <p:nvPr>
            <p:ph sz="half" idx="2"/>
          </p:nvPr>
        </p:nvSpPr>
        <p:spPr/>
        <p:txBody>
          <a:bodyPr/>
          <a:lstStyle/>
          <a:p>
            <a:pPr marL="0" indent="0">
              <a:lnSpc>
                <a:spcPct val="100000"/>
              </a:lnSpc>
              <a:spcBef>
                <a:spcPts val="900"/>
              </a:spcBef>
              <a:buNone/>
            </a:pPr>
            <a:r>
              <a:rPr lang="fi-FI" sz="1600" b="1" noProof="0" dirty="0"/>
              <a:t>Esimerkkejä näkökulmista:​</a:t>
            </a:r>
          </a:p>
          <a:p>
            <a:pPr>
              <a:lnSpc>
                <a:spcPct val="100000"/>
              </a:lnSpc>
              <a:spcBef>
                <a:spcPts val="900"/>
              </a:spcBef>
            </a:pPr>
            <a:r>
              <a:rPr lang="fi-FI" sz="1600" noProof="0" dirty="0"/>
              <a:t>järjestelmän toiminta ja käyttö ​</a:t>
            </a:r>
          </a:p>
          <a:p>
            <a:pPr>
              <a:lnSpc>
                <a:spcPct val="100000"/>
              </a:lnSpc>
              <a:spcBef>
                <a:spcPts val="900"/>
              </a:spcBef>
            </a:pPr>
            <a:r>
              <a:rPr lang="fi-FI" sz="1600" noProof="0" dirty="0"/>
              <a:t>arkkitehtuuri ja tekninen toteutus ​</a:t>
            </a:r>
          </a:p>
          <a:p>
            <a:pPr>
              <a:lnSpc>
                <a:spcPct val="100000"/>
              </a:lnSpc>
              <a:spcBef>
                <a:spcPts val="900"/>
              </a:spcBef>
            </a:pPr>
            <a:r>
              <a:rPr lang="fi-FI" sz="1600" noProof="0" dirty="0"/>
              <a:t>integraatiot ja riippuvuudet ​</a:t>
            </a:r>
          </a:p>
          <a:p>
            <a:pPr>
              <a:lnSpc>
                <a:spcPct val="100000"/>
              </a:lnSpc>
              <a:spcBef>
                <a:spcPts val="900"/>
              </a:spcBef>
            </a:pPr>
            <a:r>
              <a:rPr lang="fi-FI" sz="1600" noProof="0" dirty="0"/>
              <a:t>käsiteltävä tieto ​</a:t>
            </a:r>
          </a:p>
          <a:p>
            <a:pPr>
              <a:lnSpc>
                <a:spcPct val="100000"/>
              </a:lnSpc>
              <a:spcBef>
                <a:spcPts val="900"/>
              </a:spcBef>
            </a:pPr>
            <a:r>
              <a:rPr lang="fi-FI" sz="1600" noProof="0" dirty="0"/>
              <a:t>käyttäjät ja käyttötilanteet ​</a:t>
            </a:r>
          </a:p>
          <a:p>
            <a:pPr>
              <a:lnSpc>
                <a:spcPct val="100000"/>
              </a:lnSpc>
              <a:spcBef>
                <a:spcPts val="900"/>
              </a:spcBef>
            </a:pPr>
            <a:r>
              <a:rPr lang="fi-FI" sz="1600" noProof="0" dirty="0"/>
              <a:t>toiminnan, liiketoiminnan tai palvelun vaikutukset ​</a:t>
            </a:r>
          </a:p>
          <a:p>
            <a:pPr>
              <a:lnSpc>
                <a:spcPct val="100000"/>
              </a:lnSpc>
              <a:spcBef>
                <a:spcPts val="900"/>
              </a:spcBef>
            </a:pPr>
            <a:r>
              <a:rPr lang="fi-FI" sz="1600" noProof="0" dirty="0"/>
              <a:t>ylläpito, valvonta ja jatkuvuus​</a:t>
            </a:r>
          </a:p>
        </p:txBody>
      </p:sp>
      <p:pic>
        <p:nvPicPr>
          <p:cNvPr id="11" name="Graphic 10">
            <a:extLst>
              <a:ext uri="{FF2B5EF4-FFF2-40B4-BE49-F238E27FC236}">
                <a16:creationId xmlns:a16="http://schemas.microsoft.com/office/drawing/2014/main" id="{6CB15C9C-134B-CAE7-764D-0BDE698DED5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276546"/>
            <a:ext cx="304800" cy="304800"/>
          </a:xfrm>
          <a:prstGeom prst="rect">
            <a:avLst/>
          </a:prstGeom>
        </p:spPr>
      </p:pic>
      <p:sp>
        <p:nvSpPr>
          <p:cNvPr id="3" name="Rectangle 2">
            <a:extLst>
              <a:ext uri="{FF2B5EF4-FFF2-40B4-BE49-F238E27FC236}">
                <a16:creationId xmlns:a16="http://schemas.microsoft.com/office/drawing/2014/main" id="{5D746C6B-4C3B-C6E0-F65D-8A8BE9735432}"/>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761550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04EE211-74CD-A88C-76A9-1D7999358DA9}"/>
              </a:ext>
            </a:extLst>
          </p:cNvPr>
          <p:cNvSpPr/>
          <p:nvPr/>
        </p:nvSpPr>
        <p:spPr>
          <a:xfrm>
            <a:off x="611999" y="5130246"/>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Täydellisyyttä ei tavoitella. Riittävän hyvä analyysi on hyödyllisempi kuin keskeneräinen täydellisyyden tavoittelu.​</a:t>
            </a:r>
          </a:p>
        </p:txBody>
      </p:sp>
      <p:sp>
        <p:nvSpPr>
          <p:cNvPr id="18" name="Rounded Rectangle 7">
            <a:extLst>
              <a:ext uri="{FF2B5EF4-FFF2-40B4-BE49-F238E27FC236}">
                <a16:creationId xmlns:a16="http://schemas.microsoft.com/office/drawing/2014/main" id="{59D61400-4C4E-971D-BC85-F76B0608CD42}"/>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Yleiset työskentelysäännöt​</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a:xfrm>
            <a:off x="612000" y="1747358"/>
            <a:ext cx="10746000" cy="2915011"/>
          </a:xfrm>
        </p:spPr>
        <p:txBody>
          <a:bodyPr numCol="2" spcCol="180000"/>
          <a:lstStyle/>
          <a:p>
            <a:pPr>
              <a:lnSpc>
                <a:spcPct val="100000"/>
              </a:lnSpc>
              <a:spcBef>
                <a:spcPts val="900"/>
              </a:spcBef>
            </a:pPr>
            <a:r>
              <a:rPr lang="fi-FI" sz="1600" noProof="0" dirty="0"/>
              <a:t>Pysytään sovitussa rajauksessa ​</a:t>
            </a:r>
          </a:p>
          <a:p>
            <a:pPr>
              <a:lnSpc>
                <a:spcPct val="100000"/>
              </a:lnSpc>
              <a:spcBef>
                <a:spcPts val="900"/>
              </a:spcBef>
            </a:pPr>
            <a:r>
              <a:rPr lang="fi-FI" sz="1600" noProof="0" dirty="0"/>
              <a:t>Puhutaan konkreettisista tilanteista, ei vain yleisistä huolista ​</a:t>
            </a:r>
          </a:p>
          <a:p>
            <a:pPr>
              <a:lnSpc>
                <a:spcPct val="100000"/>
              </a:lnSpc>
              <a:spcBef>
                <a:spcPts val="900"/>
              </a:spcBef>
            </a:pPr>
            <a:r>
              <a:rPr lang="fi-FI" sz="1600" noProof="0" dirty="0"/>
              <a:t>Ensin tunnistetaan uhkat, vasta myöhemmin arvioidaan ja ratkaistaan ​</a:t>
            </a:r>
          </a:p>
          <a:p>
            <a:pPr>
              <a:lnSpc>
                <a:spcPct val="100000"/>
              </a:lnSpc>
              <a:spcBef>
                <a:spcPts val="900"/>
              </a:spcBef>
            </a:pPr>
            <a:r>
              <a:rPr lang="fi-FI" sz="1600" noProof="0" dirty="0"/>
              <a:t>Epävarmat asiat kirjataan avoimiksi kysymyksiksi ​</a:t>
            </a:r>
          </a:p>
          <a:p>
            <a:pPr>
              <a:lnSpc>
                <a:spcPct val="100000"/>
              </a:lnSpc>
              <a:spcBef>
                <a:spcPts val="900"/>
              </a:spcBef>
            </a:pPr>
            <a:r>
              <a:rPr lang="fi-FI" sz="1600" noProof="0" dirty="0"/>
              <a:t>Sovitut havainnot kirjataan näkyvästi ja ymmärrettävästi​</a:t>
            </a:r>
          </a:p>
          <a:p>
            <a:pPr>
              <a:lnSpc>
                <a:spcPct val="100000"/>
              </a:lnSpc>
              <a:spcBef>
                <a:spcPts val="900"/>
              </a:spcBef>
            </a:pPr>
            <a:r>
              <a:rPr lang="fi-FI" sz="1600" noProof="0" dirty="0"/>
              <a:t>Ole läsnä​</a:t>
            </a:r>
          </a:p>
          <a:p>
            <a:pPr>
              <a:lnSpc>
                <a:spcPct val="100000"/>
              </a:lnSpc>
              <a:spcBef>
                <a:spcPts val="900"/>
              </a:spcBef>
            </a:pPr>
            <a:r>
              <a:rPr lang="fi-FI" sz="1600" noProof="0" dirty="0"/>
              <a:t>Kuuntele ja kunnioita​</a:t>
            </a:r>
          </a:p>
          <a:p>
            <a:pPr>
              <a:lnSpc>
                <a:spcPct val="100000"/>
              </a:lnSpc>
              <a:spcBef>
                <a:spcPts val="900"/>
              </a:spcBef>
            </a:pPr>
            <a:r>
              <a:rPr lang="fi-FI" sz="1600" noProof="0" dirty="0"/>
              <a:t>Osallistu aktiivisesti​</a:t>
            </a:r>
          </a:p>
          <a:p>
            <a:pPr>
              <a:lnSpc>
                <a:spcPct val="100000"/>
              </a:lnSpc>
              <a:spcBef>
                <a:spcPts val="900"/>
              </a:spcBef>
            </a:pPr>
            <a:r>
              <a:rPr lang="fi-FI" sz="1600" noProof="0" dirty="0"/>
              <a:t>Anna luovuuden lentää​</a:t>
            </a:r>
          </a:p>
          <a:p>
            <a:pPr>
              <a:lnSpc>
                <a:spcPct val="100000"/>
              </a:lnSpc>
              <a:spcBef>
                <a:spcPts val="900"/>
              </a:spcBef>
            </a:pPr>
            <a:r>
              <a:rPr lang="fi-FI" sz="1600" noProof="0" dirty="0"/>
              <a:t>Rakenna yhdessä​</a:t>
            </a:r>
          </a:p>
          <a:p>
            <a:pPr>
              <a:lnSpc>
                <a:spcPct val="100000"/>
              </a:lnSpc>
              <a:spcBef>
                <a:spcPts val="900"/>
              </a:spcBef>
            </a:pPr>
            <a:r>
              <a:rPr lang="fi-FI" sz="1600" noProof="0" dirty="0"/>
              <a:t>Arvostetaan eri näkemyksiä​</a:t>
            </a:r>
          </a:p>
        </p:txBody>
      </p:sp>
      <p:pic>
        <p:nvPicPr>
          <p:cNvPr id="15" name="Graphic 14">
            <a:extLst>
              <a:ext uri="{FF2B5EF4-FFF2-40B4-BE49-F238E27FC236}">
                <a16:creationId xmlns:a16="http://schemas.microsoft.com/office/drawing/2014/main" id="{83786AA4-DB10-CB1C-A27A-DD80FA75DC4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276546"/>
            <a:ext cx="304800" cy="304800"/>
          </a:xfrm>
          <a:prstGeom prst="rect">
            <a:avLst/>
          </a:prstGeom>
        </p:spPr>
      </p:pic>
      <p:sp>
        <p:nvSpPr>
          <p:cNvPr id="3" name="Rectangle 2">
            <a:extLst>
              <a:ext uri="{FF2B5EF4-FFF2-40B4-BE49-F238E27FC236}">
                <a16:creationId xmlns:a16="http://schemas.microsoft.com/office/drawing/2014/main" id="{304560C5-4A5C-6DC7-84D4-C3ED31345418}"/>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459137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AAAF52-866A-20EE-CF5A-3AAF4826B79A}"/>
              </a:ext>
            </a:extLst>
          </p:cNvPr>
          <p:cNvSpPr/>
          <p:nvPr/>
        </p:nvSpPr>
        <p:spPr>
          <a:xfrm>
            <a:off x="611999" y="5130246"/>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Kaikki ideat ja havainnot ovat tervetulleita. Kuunnellaan toisia, annetaan tilaa eri näkökulmille ja rakennetaan ajatuksia yhdessä eteenpäin. ​</a:t>
            </a:r>
          </a:p>
        </p:txBody>
      </p:sp>
      <p:sp>
        <p:nvSpPr>
          <p:cNvPr id="14" name="Rounded Rectangle 7">
            <a:extLst>
              <a:ext uri="{FF2B5EF4-FFF2-40B4-BE49-F238E27FC236}">
                <a16:creationId xmlns:a16="http://schemas.microsoft.com/office/drawing/2014/main" id="{1A37CD18-DA0C-22A6-FA3B-FAFE1F770663}"/>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Työskentely paikan päällä ​</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Varaa aidosti aika työpajalle. Saavu ajoissa ja pysy mukana loppuun asti. ​</a:t>
            </a:r>
          </a:p>
          <a:p>
            <a:pPr>
              <a:lnSpc>
                <a:spcPct val="100000"/>
              </a:lnSpc>
              <a:spcBef>
                <a:spcPts val="900"/>
              </a:spcBef>
            </a:pPr>
            <a:r>
              <a:rPr lang="fi-FI" sz="1600" noProof="0" dirty="0"/>
              <a:t>Ole läsnä – kuuntele ja osallistu aktiivisesti.​</a:t>
            </a:r>
          </a:p>
          <a:p>
            <a:pPr>
              <a:lnSpc>
                <a:spcPct val="100000"/>
              </a:lnSpc>
              <a:spcBef>
                <a:spcPts val="900"/>
              </a:spcBef>
            </a:pPr>
            <a:r>
              <a:rPr lang="fi-FI" sz="1600" noProof="0" dirty="0"/>
              <a:t>Puhelimet äänettömälle ja pois näkyvistä. ​</a:t>
            </a:r>
          </a:p>
          <a:p>
            <a:pPr>
              <a:lnSpc>
                <a:spcPct val="100000"/>
              </a:lnSpc>
              <a:spcBef>
                <a:spcPts val="900"/>
              </a:spcBef>
            </a:pPr>
            <a:r>
              <a:rPr lang="fi-FI" sz="1600" noProof="0" dirty="0"/>
              <a:t>Tietokoneet vain työpajan käyttöön. ​</a:t>
            </a:r>
          </a:p>
          <a:p>
            <a:pPr>
              <a:lnSpc>
                <a:spcPct val="100000"/>
              </a:lnSpc>
              <a:spcBef>
                <a:spcPts val="900"/>
              </a:spcBef>
            </a:pPr>
            <a:r>
              <a:rPr lang="fi-FI" sz="1600" noProof="0" dirty="0"/>
              <a:t>Kaikki saavat puheenvuoron, ei keskeytetä. ​</a:t>
            </a:r>
          </a:p>
          <a:p>
            <a:pPr>
              <a:lnSpc>
                <a:spcPct val="100000"/>
              </a:lnSpc>
              <a:spcBef>
                <a:spcPts val="900"/>
              </a:spcBef>
            </a:pPr>
            <a:r>
              <a:rPr lang="fi-FI" sz="1600" noProof="0" dirty="0"/>
              <a:t>Noudatetaan aikatauluja. ​</a:t>
            </a:r>
          </a:p>
          <a:p>
            <a:pPr>
              <a:lnSpc>
                <a:spcPct val="100000"/>
              </a:lnSpc>
              <a:spcBef>
                <a:spcPts val="900"/>
              </a:spcBef>
            </a:pPr>
            <a:r>
              <a:rPr lang="fi-FI" sz="1600" noProof="0" dirty="0"/>
              <a:t>Pidetään tauot sovitusti ja palataan ajallaan. ​</a:t>
            </a:r>
          </a:p>
        </p:txBody>
      </p:sp>
      <p:pic>
        <p:nvPicPr>
          <p:cNvPr id="12" name="Graphic 11">
            <a:extLst>
              <a:ext uri="{FF2B5EF4-FFF2-40B4-BE49-F238E27FC236}">
                <a16:creationId xmlns:a16="http://schemas.microsoft.com/office/drawing/2014/main" id="{DB653A13-73EB-615C-E501-A5979A1EDC3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276546"/>
            <a:ext cx="304800" cy="304800"/>
          </a:xfrm>
          <a:prstGeom prst="rect">
            <a:avLst/>
          </a:prstGeom>
        </p:spPr>
      </p:pic>
      <p:sp>
        <p:nvSpPr>
          <p:cNvPr id="3" name="Rectangle 2">
            <a:extLst>
              <a:ext uri="{FF2B5EF4-FFF2-40B4-BE49-F238E27FC236}">
                <a16:creationId xmlns:a16="http://schemas.microsoft.com/office/drawing/2014/main" id="{F75470AC-D7D5-6DFB-E463-A3E45634FB71}"/>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761673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6D5C99-77ED-A8A2-A6E8-A37BC9ADB1BF}"/>
              </a:ext>
            </a:extLst>
          </p:cNvPr>
          <p:cNvSpPr/>
          <p:nvPr/>
        </p:nvSpPr>
        <p:spPr>
          <a:xfrm>
            <a:off x="611999" y="5130246"/>
            <a:ext cx="10968001"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Etätyöpaja onnistuu vain, jos osallistujat ovat aktiivisesti läsnä. Pelkkä linjoilla oleminen ei riitä.​</a:t>
            </a:r>
          </a:p>
        </p:txBody>
      </p:sp>
      <p:sp>
        <p:nvSpPr>
          <p:cNvPr id="12" name="Rounded Rectangle 7">
            <a:extLst>
              <a:ext uri="{FF2B5EF4-FFF2-40B4-BE49-F238E27FC236}">
                <a16:creationId xmlns:a16="http://schemas.microsoft.com/office/drawing/2014/main" id="{60535E7E-13EC-DDC0-1F81-52382C77DABE}"/>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Työskentely etänä​</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Pidä kamera päällä, jos se on mahdollista.​</a:t>
            </a:r>
          </a:p>
          <a:p>
            <a:pPr>
              <a:lnSpc>
                <a:spcPct val="100000"/>
              </a:lnSpc>
              <a:spcBef>
                <a:spcPts val="900"/>
              </a:spcBef>
            </a:pPr>
            <a:r>
              <a:rPr lang="fi-FI" sz="1600" noProof="0" dirty="0"/>
              <a:t>Keskity työpajaan, älä tee muita töitä samalla.​</a:t>
            </a:r>
          </a:p>
          <a:p>
            <a:pPr>
              <a:lnSpc>
                <a:spcPct val="100000"/>
              </a:lnSpc>
              <a:spcBef>
                <a:spcPts val="900"/>
              </a:spcBef>
            </a:pPr>
            <a:r>
              <a:rPr lang="fi-FI" sz="1600" noProof="0" dirty="0"/>
              <a:t>Pidä mikrofoni kiinni silloin, kun et puhu. ​</a:t>
            </a:r>
          </a:p>
          <a:p>
            <a:pPr>
              <a:lnSpc>
                <a:spcPct val="100000"/>
              </a:lnSpc>
              <a:spcBef>
                <a:spcPts val="900"/>
              </a:spcBef>
            </a:pPr>
            <a:r>
              <a:rPr lang="fi-FI" sz="1600" noProof="0" dirty="0"/>
              <a:t>Käytä kädennostoa, jos et saa puheenvuoroa. ​</a:t>
            </a:r>
          </a:p>
          <a:p>
            <a:pPr>
              <a:lnSpc>
                <a:spcPct val="100000"/>
              </a:lnSpc>
              <a:spcBef>
                <a:spcPts val="900"/>
              </a:spcBef>
            </a:pPr>
            <a:r>
              <a:rPr lang="fi-FI" sz="1600" noProof="0" dirty="0"/>
              <a:t>Käytä tarvittaessa chatia. ​</a:t>
            </a:r>
          </a:p>
          <a:p>
            <a:pPr>
              <a:lnSpc>
                <a:spcPct val="100000"/>
              </a:lnSpc>
              <a:spcBef>
                <a:spcPts val="900"/>
              </a:spcBef>
            </a:pPr>
            <a:r>
              <a:rPr lang="fi-FI" sz="1600" noProof="0" dirty="0"/>
              <a:t>Ole kärsivällinen, jos yhteyksien kanssa on ongelmia. ​</a:t>
            </a:r>
          </a:p>
        </p:txBody>
      </p:sp>
      <p:pic>
        <p:nvPicPr>
          <p:cNvPr id="10" name="Graphic 9">
            <a:extLst>
              <a:ext uri="{FF2B5EF4-FFF2-40B4-BE49-F238E27FC236}">
                <a16:creationId xmlns:a16="http://schemas.microsoft.com/office/drawing/2014/main" id="{22F9DBDD-8AC3-2520-2FE1-71015EC9080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276546"/>
            <a:ext cx="304800" cy="304800"/>
          </a:xfrm>
          <a:prstGeom prst="rect">
            <a:avLst/>
          </a:prstGeom>
        </p:spPr>
      </p:pic>
      <p:sp>
        <p:nvSpPr>
          <p:cNvPr id="3" name="Rectangle 2">
            <a:extLst>
              <a:ext uri="{FF2B5EF4-FFF2-40B4-BE49-F238E27FC236}">
                <a16:creationId xmlns:a16="http://schemas.microsoft.com/office/drawing/2014/main" id="{D1270D22-CCA6-91C5-DEC1-B6086DF7CB42}"/>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228940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ed Rectangle 7">
            <a:extLst>
              <a:ext uri="{FF2B5EF4-FFF2-40B4-BE49-F238E27FC236}">
                <a16:creationId xmlns:a16="http://schemas.microsoft.com/office/drawing/2014/main" id="{8F825462-B2E9-5214-5784-298251CDE561}"/>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83F33A12-8EC8-7B86-CD73-2CAAD2D14BE7}"/>
              </a:ext>
            </a:extLst>
          </p:cNvPr>
          <p:cNvSpPr>
            <a:spLocks noGrp="1"/>
          </p:cNvSpPr>
          <p:nvPr>
            <p:ph type="title"/>
          </p:nvPr>
        </p:nvSpPr>
        <p:spPr/>
        <p:txBody>
          <a:bodyPr/>
          <a:lstStyle/>
          <a:p>
            <a:r>
              <a:rPr lang="fi-FI" noProof="0" dirty="0"/>
              <a:t>Näin uhkamallinnus etenee​</a:t>
            </a:r>
          </a:p>
        </p:txBody>
      </p:sp>
      <p:sp>
        <p:nvSpPr>
          <p:cNvPr id="21" name="Rectangle 20">
            <a:extLst>
              <a:ext uri="{FF2B5EF4-FFF2-40B4-BE49-F238E27FC236}">
                <a16:creationId xmlns:a16="http://schemas.microsoft.com/office/drawing/2014/main" id="{5C9F71E5-1105-F073-FF16-052D96A7EE1D}"/>
              </a:ext>
            </a:extLst>
          </p:cNvPr>
          <p:cNvSpPr/>
          <p:nvPr/>
        </p:nvSpPr>
        <p:spPr>
          <a:xfrm>
            <a:off x="611999" y="1747358"/>
            <a:ext cx="10968001" cy="11021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spAutoFit/>
          </a:bodyPr>
          <a:lstStyle/>
          <a:p>
            <a:r>
              <a:rPr lang="fi-FI" sz="1600" noProof="0" dirty="0">
                <a:solidFill>
                  <a:schemeClr val="tx1"/>
                </a:solidFill>
              </a:rPr>
              <a:t>Uhkamallinnuksessa edetään kohteen ymmärtämisestä uhkien tunnistamiseen, riskien arviointiin ja käytännön toimenpiteisiin. Työpajassa käsitellään näistä ne vaiheet, jotka mahtuvat sovittuun rajaukseen ja aikaan.​</a:t>
            </a:r>
          </a:p>
        </p:txBody>
      </p:sp>
      <p:grpSp>
        <p:nvGrpSpPr>
          <p:cNvPr id="27" name="Ryhmä 26" descr="Uhkamallinnusprosessi etenee vasemmalta oikealle seitsemän vaiheen kautta. Vaihe 1 sisältää rajauksen ja lähtötiedot, kontekstin ja tietovirrat, suojattavat kohteet sekä uhkien tunnistuksen. Vaihe 2 sisältää riskiarvion. Vaihe 3 sisältää toimenpiteet sekä seurannan ja päivityksen.">
            <a:extLst>
              <a:ext uri="{FF2B5EF4-FFF2-40B4-BE49-F238E27FC236}">
                <a16:creationId xmlns:a16="http://schemas.microsoft.com/office/drawing/2014/main" id="{6DDBB294-61ED-FCD3-4C0A-A36A7A730EF5}"/>
              </a:ext>
            </a:extLst>
          </p:cNvPr>
          <p:cNvGrpSpPr/>
          <p:nvPr/>
        </p:nvGrpSpPr>
        <p:grpSpPr>
          <a:xfrm>
            <a:off x="613603" y="3230321"/>
            <a:ext cx="10947526" cy="1511274"/>
            <a:chOff x="613603" y="3230321"/>
            <a:chExt cx="10947526" cy="1511274"/>
          </a:xfrm>
        </p:grpSpPr>
        <p:grpSp>
          <p:nvGrpSpPr>
            <p:cNvPr id="10" name="Ryhmä 9">
              <a:extLst>
                <a:ext uri="{FF2B5EF4-FFF2-40B4-BE49-F238E27FC236}">
                  <a16:creationId xmlns:a16="http://schemas.microsoft.com/office/drawing/2014/main" id="{02EB2D9D-85F1-F2E9-215D-27BD95A1054A}"/>
                </a:ext>
                <a:ext uri="{C183D7F6-B498-43B3-948B-1728B52AA6E4}">
                  <adec:decorative xmlns:adec="http://schemas.microsoft.com/office/drawing/2017/decorative" val="0"/>
                </a:ext>
              </a:extLst>
            </p:cNvPr>
            <p:cNvGrpSpPr/>
            <p:nvPr/>
          </p:nvGrpSpPr>
          <p:grpSpPr>
            <a:xfrm>
              <a:off x="613603" y="3230321"/>
              <a:ext cx="10947526" cy="755001"/>
              <a:chOff x="613603" y="3230321"/>
              <a:chExt cx="10947526" cy="755001"/>
            </a:xfrm>
          </p:grpSpPr>
          <p:sp>
            <p:nvSpPr>
              <p:cNvPr id="11" name="Vapaamuotoinen: Muoto 10">
                <a:extLst>
                  <a:ext uri="{FF2B5EF4-FFF2-40B4-BE49-F238E27FC236}">
                    <a16:creationId xmlns:a16="http://schemas.microsoft.com/office/drawing/2014/main" id="{D34AD31F-10CB-873C-B3F1-17B39881F48D}"/>
                  </a:ext>
                </a:extLst>
              </p:cNvPr>
              <p:cNvSpPr/>
              <p:nvPr/>
            </p:nvSpPr>
            <p:spPr>
              <a:xfrm>
                <a:off x="613603" y="3230321"/>
                <a:ext cx="1887504" cy="755001"/>
              </a:xfrm>
              <a:custGeom>
                <a:avLst/>
                <a:gdLst>
                  <a:gd name="csX0" fmla="*/ 0 w 1887504"/>
                  <a:gd name="csY0" fmla="*/ 0 h 755001"/>
                  <a:gd name="csX1" fmla="*/ 1510004 w 1887504"/>
                  <a:gd name="csY1" fmla="*/ 0 h 755001"/>
                  <a:gd name="csX2" fmla="*/ 1887504 w 1887504"/>
                  <a:gd name="csY2" fmla="*/ 377501 h 755001"/>
                  <a:gd name="csX3" fmla="*/ 1510004 w 1887504"/>
                  <a:gd name="csY3" fmla="*/ 755001 h 755001"/>
                  <a:gd name="csX4" fmla="*/ 0 w 1887504"/>
                  <a:gd name="csY4" fmla="*/ 755001 h 755001"/>
                  <a:gd name="csX5" fmla="*/ 0 w 1887504"/>
                  <a:gd name="csY5" fmla="*/ 0 h 755001"/>
                </a:gdLst>
                <a:ahLst/>
                <a:cxnLst>
                  <a:cxn ang="0">
                    <a:pos x="csX0" y="csY0"/>
                  </a:cxn>
                  <a:cxn ang="0">
                    <a:pos x="csX1" y="csY1"/>
                  </a:cxn>
                  <a:cxn ang="0">
                    <a:pos x="csX2" y="csY2"/>
                  </a:cxn>
                  <a:cxn ang="0">
                    <a:pos x="csX3" y="csY3"/>
                  </a:cxn>
                  <a:cxn ang="0">
                    <a:pos x="csX4" y="csY4"/>
                  </a:cxn>
                  <a:cxn ang="0">
                    <a:pos x="csX5" y="csY5"/>
                  </a:cxn>
                </a:cxnLst>
                <a:rect l="l" t="t" r="r" b="b"/>
                <a:pathLst>
                  <a:path w="1887504" h="755001">
                    <a:moveTo>
                      <a:pt x="0" y="0"/>
                    </a:moveTo>
                    <a:lnTo>
                      <a:pt x="1510004" y="0"/>
                    </a:lnTo>
                    <a:lnTo>
                      <a:pt x="1887504" y="377501"/>
                    </a:lnTo>
                    <a:lnTo>
                      <a:pt x="1510004" y="755001"/>
                    </a:lnTo>
                    <a:lnTo>
                      <a:pt x="0" y="755001"/>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4008" tIns="32004" rIns="204752" bIns="32004" numCol="1" spcCol="1270" anchor="ctr" anchorCtr="0">
                <a:noAutofit/>
              </a:bodyPr>
              <a:lstStyle/>
              <a:p>
                <a:pPr marL="0" lvl="0" indent="0" algn="ctr" defTabSz="533400">
                  <a:lnSpc>
                    <a:spcPct val="90000"/>
                  </a:lnSpc>
                  <a:spcBef>
                    <a:spcPct val="0"/>
                  </a:spcBef>
                  <a:spcAft>
                    <a:spcPct val="35000"/>
                  </a:spcAft>
                  <a:buNone/>
                </a:pPr>
                <a:r>
                  <a:rPr lang="fi-FI" sz="1200" kern="1200" noProof="0" dirty="0"/>
                  <a:t>Rajaus ja </a:t>
                </a:r>
                <a:br>
                  <a:rPr lang="fi-FI" sz="1200" kern="1200" noProof="0" dirty="0"/>
                </a:br>
                <a:r>
                  <a:rPr lang="fi-FI" sz="1200" kern="1200" noProof="0" dirty="0"/>
                  <a:t>lähtötiedot​</a:t>
                </a:r>
              </a:p>
            </p:txBody>
          </p:sp>
          <p:sp>
            <p:nvSpPr>
              <p:cNvPr id="13" name="Vapaamuotoinen: Muoto 12">
                <a:extLst>
                  <a:ext uri="{FF2B5EF4-FFF2-40B4-BE49-F238E27FC236}">
                    <a16:creationId xmlns:a16="http://schemas.microsoft.com/office/drawing/2014/main" id="{250E9B96-79C4-094A-C0C3-007E3D4B6A38}"/>
                  </a:ext>
                </a:extLst>
              </p:cNvPr>
              <p:cNvSpPr/>
              <p:nvPr/>
            </p:nvSpPr>
            <p:spPr>
              <a:xfrm>
                <a:off x="2123606" y="3230321"/>
                <a:ext cx="1887504" cy="755001"/>
              </a:xfrm>
              <a:custGeom>
                <a:avLst/>
                <a:gdLst>
                  <a:gd name="csX0" fmla="*/ 0 w 1887504"/>
                  <a:gd name="csY0" fmla="*/ 0 h 755001"/>
                  <a:gd name="csX1" fmla="*/ 1510004 w 1887504"/>
                  <a:gd name="csY1" fmla="*/ 0 h 755001"/>
                  <a:gd name="csX2" fmla="*/ 1887504 w 1887504"/>
                  <a:gd name="csY2" fmla="*/ 377501 h 755001"/>
                  <a:gd name="csX3" fmla="*/ 1510004 w 1887504"/>
                  <a:gd name="csY3" fmla="*/ 755001 h 755001"/>
                  <a:gd name="csX4" fmla="*/ 0 w 1887504"/>
                  <a:gd name="csY4" fmla="*/ 755001 h 755001"/>
                  <a:gd name="csX5" fmla="*/ 377501 w 1887504"/>
                  <a:gd name="csY5" fmla="*/ 377501 h 755001"/>
                  <a:gd name="csX6" fmla="*/ 0 w 1887504"/>
                  <a:gd name="csY6" fmla="*/ 0 h 7550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87504" h="755001">
                    <a:moveTo>
                      <a:pt x="0" y="0"/>
                    </a:moveTo>
                    <a:lnTo>
                      <a:pt x="1510004" y="0"/>
                    </a:lnTo>
                    <a:lnTo>
                      <a:pt x="1887504" y="377501"/>
                    </a:lnTo>
                    <a:lnTo>
                      <a:pt x="1510004" y="755001"/>
                    </a:lnTo>
                    <a:lnTo>
                      <a:pt x="0" y="755001"/>
                    </a:lnTo>
                    <a:lnTo>
                      <a:pt x="377501" y="377501"/>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5507" tIns="32004" rIns="393502" bIns="32004" numCol="1" spcCol="1270" anchor="ctr" anchorCtr="0">
                <a:noAutofit/>
              </a:bodyPr>
              <a:lstStyle/>
              <a:p>
                <a:pPr marL="0" lvl="0" indent="0" algn="ctr" defTabSz="533400">
                  <a:lnSpc>
                    <a:spcPct val="90000"/>
                  </a:lnSpc>
                  <a:spcBef>
                    <a:spcPct val="0"/>
                  </a:spcBef>
                  <a:spcAft>
                    <a:spcPct val="35000"/>
                  </a:spcAft>
                  <a:buNone/>
                </a:pPr>
                <a:r>
                  <a:rPr lang="fi-FI" sz="1200" kern="1200" noProof="0" dirty="0"/>
                  <a:t>Konteksti ja tietovirrat​</a:t>
                </a:r>
              </a:p>
            </p:txBody>
          </p:sp>
          <p:sp>
            <p:nvSpPr>
              <p:cNvPr id="19" name="Vapaamuotoinen: Muoto 18">
                <a:extLst>
                  <a:ext uri="{FF2B5EF4-FFF2-40B4-BE49-F238E27FC236}">
                    <a16:creationId xmlns:a16="http://schemas.microsoft.com/office/drawing/2014/main" id="{715B5E5F-974D-BAD4-ACC5-429B8B3C890F}"/>
                  </a:ext>
                </a:extLst>
              </p:cNvPr>
              <p:cNvSpPr/>
              <p:nvPr/>
            </p:nvSpPr>
            <p:spPr>
              <a:xfrm>
                <a:off x="3633610" y="3230321"/>
                <a:ext cx="1887504" cy="755001"/>
              </a:xfrm>
              <a:custGeom>
                <a:avLst/>
                <a:gdLst>
                  <a:gd name="csX0" fmla="*/ 0 w 1887504"/>
                  <a:gd name="csY0" fmla="*/ 0 h 755001"/>
                  <a:gd name="csX1" fmla="*/ 1510004 w 1887504"/>
                  <a:gd name="csY1" fmla="*/ 0 h 755001"/>
                  <a:gd name="csX2" fmla="*/ 1887504 w 1887504"/>
                  <a:gd name="csY2" fmla="*/ 377501 h 755001"/>
                  <a:gd name="csX3" fmla="*/ 1510004 w 1887504"/>
                  <a:gd name="csY3" fmla="*/ 755001 h 755001"/>
                  <a:gd name="csX4" fmla="*/ 0 w 1887504"/>
                  <a:gd name="csY4" fmla="*/ 755001 h 755001"/>
                  <a:gd name="csX5" fmla="*/ 377501 w 1887504"/>
                  <a:gd name="csY5" fmla="*/ 377501 h 755001"/>
                  <a:gd name="csX6" fmla="*/ 0 w 1887504"/>
                  <a:gd name="csY6" fmla="*/ 0 h 7550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87504" h="755001">
                    <a:moveTo>
                      <a:pt x="0" y="0"/>
                    </a:moveTo>
                    <a:lnTo>
                      <a:pt x="1510004" y="0"/>
                    </a:lnTo>
                    <a:lnTo>
                      <a:pt x="1887504" y="377501"/>
                    </a:lnTo>
                    <a:lnTo>
                      <a:pt x="1510004" y="755001"/>
                    </a:lnTo>
                    <a:lnTo>
                      <a:pt x="0" y="755001"/>
                    </a:lnTo>
                    <a:lnTo>
                      <a:pt x="377501" y="377501"/>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5507" tIns="32004" rIns="393502" bIns="32004" numCol="1" spcCol="1270" anchor="ctr" anchorCtr="0">
                <a:noAutofit/>
              </a:bodyPr>
              <a:lstStyle/>
              <a:p>
                <a:pPr marL="0" lvl="0" indent="0" algn="ctr" defTabSz="533400">
                  <a:lnSpc>
                    <a:spcPct val="90000"/>
                  </a:lnSpc>
                  <a:spcBef>
                    <a:spcPct val="0"/>
                  </a:spcBef>
                  <a:spcAft>
                    <a:spcPct val="35000"/>
                  </a:spcAft>
                  <a:buNone/>
                </a:pPr>
                <a:r>
                  <a:rPr lang="fi-FI" sz="1200" kern="1200" noProof="0" dirty="0"/>
                  <a:t>Suojattavat kohteet​</a:t>
                </a:r>
              </a:p>
            </p:txBody>
          </p:sp>
          <p:sp>
            <p:nvSpPr>
              <p:cNvPr id="20" name="Vapaamuotoinen: Muoto 19">
                <a:extLst>
                  <a:ext uri="{FF2B5EF4-FFF2-40B4-BE49-F238E27FC236}">
                    <a16:creationId xmlns:a16="http://schemas.microsoft.com/office/drawing/2014/main" id="{434303AF-A877-31F9-9B8F-C7C06C4BB541}"/>
                  </a:ext>
                </a:extLst>
              </p:cNvPr>
              <p:cNvSpPr/>
              <p:nvPr/>
            </p:nvSpPr>
            <p:spPr>
              <a:xfrm>
                <a:off x="5143614" y="3230321"/>
                <a:ext cx="1887504" cy="755001"/>
              </a:xfrm>
              <a:custGeom>
                <a:avLst/>
                <a:gdLst>
                  <a:gd name="csX0" fmla="*/ 0 w 1887504"/>
                  <a:gd name="csY0" fmla="*/ 0 h 755001"/>
                  <a:gd name="csX1" fmla="*/ 1510004 w 1887504"/>
                  <a:gd name="csY1" fmla="*/ 0 h 755001"/>
                  <a:gd name="csX2" fmla="*/ 1887504 w 1887504"/>
                  <a:gd name="csY2" fmla="*/ 377501 h 755001"/>
                  <a:gd name="csX3" fmla="*/ 1510004 w 1887504"/>
                  <a:gd name="csY3" fmla="*/ 755001 h 755001"/>
                  <a:gd name="csX4" fmla="*/ 0 w 1887504"/>
                  <a:gd name="csY4" fmla="*/ 755001 h 755001"/>
                  <a:gd name="csX5" fmla="*/ 377501 w 1887504"/>
                  <a:gd name="csY5" fmla="*/ 377501 h 755001"/>
                  <a:gd name="csX6" fmla="*/ 0 w 1887504"/>
                  <a:gd name="csY6" fmla="*/ 0 h 7550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87504" h="755001">
                    <a:moveTo>
                      <a:pt x="0" y="0"/>
                    </a:moveTo>
                    <a:lnTo>
                      <a:pt x="1510004" y="0"/>
                    </a:lnTo>
                    <a:lnTo>
                      <a:pt x="1887504" y="377501"/>
                    </a:lnTo>
                    <a:lnTo>
                      <a:pt x="1510004" y="755001"/>
                    </a:lnTo>
                    <a:lnTo>
                      <a:pt x="0" y="755001"/>
                    </a:lnTo>
                    <a:lnTo>
                      <a:pt x="377501" y="377501"/>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5507" tIns="32004" rIns="393502" bIns="32004" numCol="1" spcCol="1270" anchor="ctr" anchorCtr="0">
                <a:noAutofit/>
              </a:bodyPr>
              <a:lstStyle/>
              <a:p>
                <a:pPr marL="0" lvl="0" indent="0" algn="ctr" defTabSz="533400">
                  <a:lnSpc>
                    <a:spcPct val="90000"/>
                  </a:lnSpc>
                  <a:spcBef>
                    <a:spcPct val="0"/>
                  </a:spcBef>
                  <a:spcAft>
                    <a:spcPct val="35000"/>
                  </a:spcAft>
                  <a:buNone/>
                </a:pPr>
                <a:r>
                  <a:rPr lang="fi-FI" sz="1200" kern="1200" noProof="0" dirty="0"/>
                  <a:t>Uhkien tunnistus​</a:t>
                </a:r>
              </a:p>
            </p:txBody>
          </p:sp>
          <p:sp>
            <p:nvSpPr>
              <p:cNvPr id="22" name="Vapaamuotoinen: Muoto 21">
                <a:extLst>
                  <a:ext uri="{FF2B5EF4-FFF2-40B4-BE49-F238E27FC236}">
                    <a16:creationId xmlns:a16="http://schemas.microsoft.com/office/drawing/2014/main" id="{7190BE0B-4004-7896-82CA-BD542E91CFB6}"/>
                  </a:ext>
                </a:extLst>
              </p:cNvPr>
              <p:cNvSpPr/>
              <p:nvPr/>
            </p:nvSpPr>
            <p:spPr>
              <a:xfrm>
                <a:off x="6653617" y="3230321"/>
                <a:ext cx="1887504" cy="755001"/>
              </a:xfrm>
              <a:custGeom>
                <a:avLst/>
                <a:gdLst>
                  <a:gd name="csX0" fmla="*/ 0 w 1887504"/>
                  <a:gd name="csY0" fmla="*/ 0 h 755001"/>
                  <a:gd name="csX1" fmla="*/ 1510004 w 1887504"/>
                  <a:gd name="csY1" fmla="*/ 0 h 755001"/>
                  <a:gd name="csX2" fmla="*/ 1887504 w 1887504"/>
                  <a:gd name="csY2" fmla="*/ 377501 h 755001"/>
                  <a:gd name="csX3" fmla="*/ 1510004 w 1887504"/>
                  <a:gd name="csY3" fmla="*/ 755001 h 755001"/>
                  <a:gd name="csX4" fmla="*/ 0 w 1887504"/>
                  <a:gd name="csY4" fmla="*/ 755001 h 755001"/>
                  <a:gd name="csX5" fmla="*/ 377501 w 1887504"/>
                  <a:gd name="csY5" fmla="*/ 377501 h 755001"/>
                  <a:gd name="csX6" fmla="*/ 0 w 1887504"/>
                  <a:gd name="csY6" fmla="*/ 0 h 7550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87504" h="755001">
                    <a:moveTo>
                      <a:pt x="0" y="0"/>
                    </a:moveTo>
                    <a:lnTo>
                      <a:pt x="1510004" y="0"/>
                    </a:lnTo>
                    <a:lnTo>
                      <a:pt x="1887504" y="377501"/>
                    </a:lnTo>
                    <a:lnTo>
                      <a:pt x="1510004" y="755001"/>
                    </a:lnTo>
                    <a:lnTo>
                      <a:pt x="0" y="755001"/>
                    </a:lnTo>
                    <a:lnTo>
                      <a:pt x="377501" y="377501"/>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5507" tIns="32004" rIns="393502" bIns="32004" numCol="1" spcCol="1270" anchor="ctr" anchorCtr="0">
                <a:noAutofit/>
              </a:bodyPr>
              <a:lstStyle/>
              <a:p>
                <a:pPr marL="0" lvl="0" indent="0" algn="ctr" defTabSz="533400">
                  <a:lnSpc>
                    <a:spcPct val="90000"/>
                  </a:lnSpc>
                  <a:spcBef>
                    <a:spcPct val="0"/>
                  </a:spcBef>
                  <a:spcAft>
                    <a:spcPct val="35000"/>
                  </a:spcAft>
                  <a:buNone/>
                </a:pPr>
                <a:r>
                  <a:rPr lang="fi-FI" sz="1200" kern="1200" noProof="0" dirty="0"/>
                  <a:t>Riskiarvio​</a:t>
                </a:r>
              </a:p>
            </p:txBody>
          </p:sp>
          <p:sp>
            <p:nvSpPr>
              <p:cNvPr id="24" name="Vapaamuotoinen: Muoto 23">
                <a:extLst>
                  <a:ext uri="{FF2B5EF4-FFF2-40B4-BE49-F238E27FC236}">
                    <a16:creationId xmlns:a16="http://schemas.microsoft.com/office/drawing/2014/main" id="{C77D9435-5050-F498-C80D-72BEE5BFE12A}"/>
                  </a:ext>
                </a:extLst>
              </p:cNvPr>
              <p:cNvSpPr/>
              <p:nvPr/>
            </p:nvSpPr>
            <p:spPr>
              <a:xfrm>
                <a:off x="8163621" y="3230321"/>
                <a:ext cx="1887504" cy="755001"/>
              </a:xfrm>
              <a:custGeom>
                <a:avLst/>
                <a:gdLst>
                  <a:gd name="csX0" fmla="*/ 0 w 1887504"/>
                  <a:gd name="csY0" fmla="*/ 0 h 755001"/>
                  <a:gd name="csX1" fmla="*/ 1510004 w 1887504"/>
                  <a:gd name="csY1" fmla="*/ 0 h 755001"/>
                  <a:gd name="csX2" fmla="*/ 1887504 w 1887504"/>
                  <a:gd name="csY2" fmla="*/ 377501 h 755001"/>
                  <a:gd name="csX3" fmla="*/ 1510004 w 1887504"/>
                  <a:gd name="csY3" fmla="*/ 755001 h 755001"/>
                  <a:gd name="csX4" fmla="*/ 0 w 1887504"/>
                  <a:gd name="csY4" fmla="*/ 755001 h 755001"/>
                  <a:gd name="csX5" fmla="*/ 377501 w 1887504"/>
                  <a:gd name="csY5" fmla="*/ 377501 h 755001"/>
                  <a:gd name="csX6" fmla="*/ 0 w 1887504"/>
                  <a:gd name="csY6" fmla="*/ 0 h 7550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87504" h="755001">
                    <a:moveTo>
                      <a:pt x="0" y="0"/>
                    </a:moveTo>
                    <a:lnTo>
                      <a:pt x="1510004" y="0"/>
                    </a:lnTo>
                    <a:lnTo>
                      <a:pt x="1887504" y="377501"/>
                    </a:lnTo>
                    <a:lnTo>
                      <a:pt x="1510004" y="755001"/>
                    </a:lnTo>
                    <a:lnTo>
                      <a:pt x="0" y="755001"/>
                    </a:lnTo>
                    <a:lnTo>
                      <a:pt x="377501" y="377501"/>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5507" tIns="32004" rIns="393502" bIns="32004" numCol="1" spcCol="1270" anchor="ctr" anchorCtr="0">
                <a:noAutofit/>
              </a:bodyPr>
              <a:lstStyle/>
              <a:p>
                <a:pPr marL="0" lvl="0" indent="0" algn="ctr" defTabSz="533400">
                  <a:lnSpc>
                    <a:spcPct val="90000"/>
                  </a:lnSpc>
                  <a:spcBef>
                    <a:spcPct val="0"/>
                  </a:spcBef>
                  <a:spcAft>
                    <a:spcPct val="35000"/>
                  </a:spcAft>
                  <a:buNone/>
                </a:pPr>
                <a:r>
                  <a:rPr lang="fi-FI" sz="1200" kern="1200" noProof="0" dirty="0"/>
                  <a:t>Toimenpiteet​</a:t>
                </a:r>
              </a:p>
            </p:txBody>
          </p:sp>
          <p:sp>
            <p:nvSpPr>
              <p:cNvPr id="25" name="Vapaamuotoinen: Muoto 24">
                <a:extLst>
                  <a:ext uri="{FF2B5EF4-FFF2-40B4-BE49-F238E27FC236}">
                    <a16:creationId xmlns:a16="http://schemas.microsoft.com/office/drawing/2014/main" id="{8860B54D-8D02-DCAA-CC8E-08679B958626}"/>
                  </a:ext>
                </a:extLst>
              </p:cNvPr>
              <p:cNvSpPr/>
              <p:nvPr/>
            </p:nvSpPr>
            <p:spPr>
              <a:xfrm>
                <a:off x="9673625" y="3230321"/>
                <a:ext cx="1887504" cy="755001"/>
              </a:xfrm>
              <a:custGeom>
                <a:avLst/>
                <a:gdLst>
                  <a:gd name="csX0" fmla="*/ 0 w 1887504"/>
                  <a:gd name="csY0" fmla="*/ 0 h 755001"/>
                  <a:gd name="csX1" fmla="*/ 1510004 w 1887504"/>
                  <a:gd name="csY1" fmla="*/ 0 h 755001"/>
                  <a:gd name="csX2" fmla="*/ 1887504 w 1887504"/>
                  <a:gd name="csY2" fmla="*/ 377501 h 755001"/>
                  <a:gd name="csX3" fmla="*/ 1510004 w 1887504"/>
                  <a:gd name="csY3" fmla="*/ 755001 h 755001"/>
                  <a:gd name="csX4" fmla="*/ 0 w 1887504"/>
                  <a:gd name="csY4" fmla="*/ 755001 h 755001"/>
                  <a:gd name="csX5" fmla="*/ 377501 w 1887504"/>
                  <a:gd name="csY5" fmla="*/ 377501 h 755001"/>
                  <a:gd name="csX6" fmla="*/ 0 w 1887504"/>
                  <a:gd name="csY6" fmla="*/ 0 h 7550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887504" h="755001">
                    <a:moveTo>
                      <a:pt x="0" y="0"/>
                    </a:moveTo>
                    <a:lnTo>
                      <a:pt x="1510004" y="0"/>
                    </a:lnTo>
                    <a:lnTo>
                      <a:pt x="1887504" y="377501"/>
                    </a:lnTo>
                    <a:lnTo>
                      <a:pt x="1510004" y="755001"/>
                    </a:lnTo>
                    <a:lnTo>
                      <a:pt x="0" y="755001"/>
                    </a:lnTo>
                    <a:lnTo>
                      <a:pt x="377501" y="377501"/>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25507" tIns="32004" rIns="393502" bIns="32004" numCol="1" spcCol="1270" anchor="ctr" anchorCtr="0">
                <a:noAutofit/>
              </a:bodyPr>
              <a:lstStyle/>
              <a:p>
                <a:pPr marL="0" lvl="0" indent="0" algn="ctr" defTabSz="533400">
                  <a:lnSpc>
                    <a:spcPct val="90000"/>
                  </a:lnSpc>
                  <a:spcBef>
                    <a:spcPct val="0"/>
                  </a:spcBef>
                  <a:spcAft>
                    <a:spcPct val="35000"/>
                  </a:spcAft>
                  <a:buNone/>
                </a:pPr>
                <a:r>
                  <a:rPr lang="fi-FI" sz="1200" kern="1200" noProof="0" dirty="0"/>
                  <a:t>Seuranta ja päivitys​</a:t>
                </a:r>
              </a:p>
            </p:txBody>
          </p:sp>
        </p:grpSp>
        <p:sp>
          <p:nvSpPr>
            <p:cNvPr id="6" name="Rectangle 5">
              <a:extLst>
                <a:ext uri="{FF2B5EF4-FFF2-40B4-BE49-F238E27FC236}">
                  <a16:creationId xmlns:a16="http://schemas.microsoft.com/office/drawing/2014/main" id="{1909FBF6-F202-2C99-461A-362C9723C45C}"/>
                </a:ext>
                <a:ext uri="{C183D7F6-B498-43B3-948B-1728B52AA6E4}">
                  <adec:decorative xmlns:adec="http://schemas.microsoft.com/office/drawing/2017/decorative" val="1"/>
                </a:ext>
              </a:extLst>
            </p:cNvPr>
            <p:cNvSpPr/>
            <p:nvPr/>
          </p:nvSpPr>
          <p:spPr>
            <a:xfrm rot="10800000">
              <a:off x="663680" y="4038184"/>
              <a:ext cx="5991502" cy="226425"/>
            </a:xfrm>
            <a:custGeom>
              <a:avLst/>
              <a:gdLst>
                <a:gd name="csX0" fmla="*/ 0 w 6054272"/>
                <a:gd name="csY0" fmla="*/ 1108800 h 1108800"/>
                <a:gd name="csX1" fmla="*/ 0 w 6054272"/>
                <a:gd name="csY1" fmla="*/ 0 h 1108800"/>
                <a:gd name="csX2" fmla="*/ 6054272 w 6054272"/>
                <a:gd name="csY2" fmla="*/ 0 h 1108800"/>
                <a:gd name="csX3" fmla="*/ 6054272 w 6054272"/>
                <a:gd name="csY3" fmla="*/ 1108800 h 1108800"/>
              </a:gdLst>
              <a:ahLst/>
              <a:cxnLst>
                <a:cxn ang="0">
                  <a:pos x="csX0" y="csY0"/>
                </a:cxn>
                <a:cxn ang="0">
                  <a:pos x="csX1" y="csY1"/>
                </a:cxn>
                <a:cxn ang="0">
                  <a:pos x="csX2" y="csY2"/>
                </a:cxn>
                <a:cxn ang="0">
                  <a:pos x="csX3" y="csY3"/>
                </a:cxn>
              </a:cxnLst>
              <a:rect l="l" t="t" r="r" b="b"/>
              <a:pathLst>
                <a:path w="6054272" h="1108800">
                  <a:moveTo>
                    <a:pt x="0" y="1108800"/>
                  </a:moveTo>
                  <a:lnTo>
                    <a:pt x="0" y="0"/>
                  </a:lnTo>
                  <a:lnTo>
                    <a:pt x="6054272" y="0"/>
                  </a:lnTo>
                  <a:lnTo>
                    <a:pt x="6054272" y="110880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ctr"/>
              <a:endParaRPr lang="fi-FI" noProof="0" dirty="0">
                <a:solidFill>
                  <a:schemeClr val="bg1"/>
                </a:solidFill>
                <a:latin typeface="+mj-lt"/>
              </a:endParaRPr>
            </a:p>
          </p:txBody>
        </p:sp>
        <p:sp>
          <p:nvSpPr>
            <p:cNvPr id="7" name="Rectangle 5">
              <a:extLst>
                <a:ext uri="{FF2B5EF4-FFF2-40B4-BE49-F238E27FC236}">
                  <a16:creationId xmlns:a16="http://schemas.microsoft.com/office/drawing/2014/main" id="{756283DB-CF37-4C45-D7FE-D119BCED20C0}"/>
                </a:ext>
                <a:ext uri="{C183D7F6-B498-43B3-948B-1728B52AA6E4}">
                  <adec:decorative xmlns:adec="http://schemas.microsoft.com/office/drawing/2017/decorative" val="1"/>
                </a:ext>
              </a:extLst>
            </p:cNvPr>
            <p:cNvSpPr/>
            <p:nvPr/>
          </p:nvSpPr>
          <p:spPr>
            <a:xfrm rot="10800000">
              <a:off x="6756590" y="4038181"/>
              <a:ext cx="1411604" cy="226425"/>
            </a:xfrm>
            <a:custGeom>
              <a:avLst/>
              <a:gdLst>
                <a:gd name="csX0" fmla="*/ 0 w 6054272"/>
                <a:gd name="csY0" fmla="*/ 1108800 h 1108800"/>
                <a:gd name="csX1" fmla="*/ 0 w 6054272"/>
                <a:gd name="csY1" fmla="*/ 0 h 1108800"/>
                <a:gd name="csX2" fmla="*/ 6054272 w 6054272"/>
                <a:gd name="csY2" fmla="*/ 0 h 1108800"/>
                <a:gd name="csX3" fmla="*/ 6054272 w 6054272"/>
                <a:gd name="csY3" fmla="*/ 1108800 h 1108800"/>
              </a:gdLst>
              <a:ahLst/>
              <a:cxnLst>
                <a:cxn ang="0">
                  <a:pos x="csX0" y="csY0"/>
                </a:cxn>
                <a:cxn ang="0">
                  <a:pos x="csX1" y="csY1"/>
                </a:cxn>
                <a:cxn ang="0">
                  <a:pos x="csX2" y="csY2"/>
                </a:cxn>
                <a:cxn ang="0">
                  <a:pos x="csX3" y="csY3"/>
                </a:cxn>
              </a:cxnLst>
              <a:rect l="l" t="t" r="r" b="b"/>
              <a:pathLst>
                <a:path w="6054272" h="1108800">
                  <a:moveTo>
                    <a:pt x="0" y="1108800"/>
                  </a:moveTo>
                  <a:lnTo>
                    <a:pt x="0" y="0"/>
                  </a:lnTo>
                  <a:lnTo>
                    <a:pt x="6054272" y="0"/>
                  </a:lnTo>
                  <a:lnTo>
                    <a:pt x="6054272" y="110880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ctr"/>
              <a:endParaRPr lang="fi-FI" noProof="0" dirty="0">
                <a:solidFill>
                  <a:schemeClr val="bg1"/>
                </a:solidFill>
                <a:latin typeface="+mj-lt"/>
              </a:endParaRPr>
            </a:p>
          </p:txBody>
        </p:sp>
        <p:sp>
          <p:nvSpPr>
            <p:cNvPr id="8" name="Rectangle 5">
              <a:extLst>
                <a:ext uri="{FF2B5EF4-FFF2-40B4-BE49-F238E27FC236}">
                  <a16:creationId xmlns:a16="http://schemas.microsoft.com/office/drawing/2014/main" id="{FE75314C-C553-F934-5510-1437B4FCBF31}"/>
                </a:ext>
                <a:ext uri="{C183D7F6-B498-43B3-948B-1728B52AA6E4}">
                  <adec:decorative xmlns:adec="http://schemas.microsoft.com/office/drawing/2017/decorative" val="1"/>
                </a:ext>
              </a:extLst>
            </p:cNvPr>
            <p:cNvSpPr/>
            <p:nvPr/>
          </p:nvSpPr>
          <p:spPr>
            <a:xfrm rot="10800000">
              <a:off x="8269603" y="4038180"/>
              <a:ext cx="2908935" cy="226425"/>
            </a:xfrm>
            <a:custGeom>
              <a:avLst/>
              <a:gdLst>
                <a:gd name="csX0" fmla="*/ 0 w 6054272"/>
                <a:gd name="csY0" fmla="*/ 1108800 h 1108800"/>
                <a:gd name="csX1" fmla="*/ 0 w 6054272"/>
                <a:gd name="csY1" fmla="*/ 0 h 1108800"/>
                <a:gd name="csX2" fmla="*/ 6054272 w 6054272"/>
                <a:gd name="csY2" fmla="*/ 0 h 1108800"/>
                <a:gd name="csX3" fmla="*/ 6054272 w 6054272"/>
                <a:gd name="csY3" fmla="*/ 1108800 h 1108800"/>
              </a:gdLst>
              <a:ahLst/>
              <a:cxnLst>
                <a:cxn ang="0">
                  <a:pos x="csX0" y="csY0"/>
                </a:cxn>
                <a:cxn ang="0">
                  <a:pos x="csX1" y="csY1"/>
                </a:cxn>
                <a:cxn ang="0">
                  <a:pos x="csX2" y="csY2"/>
                </a:cxn>
                <a:cxn ang="0">
                  <a:pos x="csX3" y="csY3"/>
                </a:cxn>
              </a:cxnLst>
              <a:rect l="l" t="t" r="r" b="b"/>
              <a:pathLst>
                <a:path w="6054272" h="1108800">
                  <a:moveTo>
                    <a:pt x="0" y="1108800"/>
                  </a:moveTo>
                  <a:lnTo>
                    <a:pt x="0" y="0"/>
                  </a:lnTo>
                  <a:lnTo>
                    <a:pt x="6054272" y="0"/>
                  </a:lnTo>
                  <a:lnTo>
                    <a:pt x="6054272" y="110880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gn="ctr"/>
              <a:endParaRPr lang="fi-FI" noProof="0" dirty="0">
                <a:solidFill>
                  <a:schemeClr val="bg1"/>
                </a:solidFill>
                <a:latin typeface="+mj-lt"/>
              </a:endParaRPr>
            </a:p>
          </p:txBody>
        </p:sp>
        <p:grpSp>
          <p:nvGrpSpPr>
            <p:cNvPr id="23" name="Group 22">
              <a:extLst>
                <a:ext uri="{FF2B5EF4-FFF2-40B4-BE49-F238E27FC236}">
                  <a16:creationId xmlns:a16="http://schemas.microsoft.com/office/drawing/2014/main" id="{67BE3195-1759-4D46-A6E4-14E5642ED6ED}"/>
                </a:ext>
                <a:ext uri="{C183D7F6-B498-43B3-948B-1728B52AA6E4}">
                  <adec:decorative xmlns:adec="http://schemas.microsoft.com/office/drawing/2017/decorative" val="1"/>
                </a:ext>
              </a:extLst>
            </p:cNvPr>
            <p:cNvGrpSpPr/>
            <p:nvPr/>
          </p:nvGrpSpPr>
          <p:grpSpPr>
            <a:xfrm>
              <a:off x="3659431" y="4264605"/>
              <a:ext cx="6064639" cy="476990"/>
              <a:chOff x="3659431" y="2952010"/>
              <a:chExt cx="6064639" cy="916404"/>
            </a:xfrm>
          </p:grpSpPr>
          <p:cxnSp>
            <p:nvCxnSpPr>
              <p:cNvPr id="14" name="Straight Connector 13">
                <a:extLst>
                  <a:ext uri="{FF2B5EF4-FFF2-40B4-BE49-F238E27FC236}">
                    <a16:creationId xmlns:a16="http://schemas.microsoft.com/office/drawing/2014/main" id="{C1BC20B0-4056-5FCE-854D-727BC1FCE982}"/>
                  </a:ext>
                </a:extLst>
              </p:cNvPr>
              <p:cNvCxnSpPr>
                <a:cxnSpLocks/>
              </p:cNvCxnSpPr>
              <p:nvPr/>
            </p:nvCxnSpPr>
            <p:spPr>
              <a:xfrm>
                <a:off x="3659431" y="2952010"/>
                <a:ext cx="0" cy="91640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3B880A5-8464-5C1A-6C93-0A99CF47FEAB}"/>
                  </a:ext>
                </a:extLst>
              </p:cNvPr>
              <p:cNvCxnSpPr>
                <a:cxnSpLocks/>
              </p:cNvCxnSpPr>
              <p:nvPr/>
            </p:nvCxnSpPr>
            <p:spPr>
              <a:xfrm>
                <a:off x="7462393" y="2952010"/>
                <a:ext cx="0" cy="91640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2EA5F7-7FA0-9643-F206-2DC9D904EF72}"/>
                  </a:ext>
                </a:extLst>
              </p:cNvPr>
              <p:cNvCxnSpPr>
                <a:cxnSpLocks/>
              </p:cNvCxnSpPr>
              <p:nvPr/>
            </p:nvCxnSpPr>
            <p:spPr>
              <a:xfrm>
                <a:off x="9724070" y="2952010"/>
                <a:ext cx="0" cy="91640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12" name="TextBox 11">
            <a:extLst>
              <a:ext uri="{FF2B5EF4-FFF2-40B4-BE49-F238E27FC236}">
                <a16:creationId xmlns:a16="http://schemas.microsoft.com/office/drawing/2014/main" id="{67120647-3AA0-A3DB-4209-79386484FC8E}"/>
              </a:ext>
            </a:extLst>
          </p:cNvPr>
          <p:cNvSpPr txBox="1"/>
          <p:nvPr/>
        </p:nvSpPr>
        <p:spPr>
          <a:xfrm>
            <a:off x="3236592" y="4738559"/>
            <a:ext cx="2457626" cy="1077218"/>
          </a:xfrm>
          <a:prstGeom prst="rect">
            <a:avLst/>
          </a:prstGeom>
          <a:solidFill>
            <a:schemeClr val="bg1"/>
          </a:solidFill>
        </p:spPr>
        <p:txBody>
          <a:bodyPr wrap="square">
            <a:spAutoFit/>
          </a:bodyPr>
          <a:lstStyle/>
          <a:p>
            <a:r>
              <a:rPr lang="fi-FI" sz="1600" b="1" noProof="0" dirty="0"/>
              <a:t>Vaihe 1</a:t>
            </a:r>
          </a:p>
          <a:p>
            <a:r>
              <a:rPr lang="fi-FI" sz="1600" noProof="0" dirty="0"/>
              <a:t>Ymmärretään kohde ja kirjataan mitä voi mennä pieleen. ​</a:t>
            </a:r>
            <a:endParaRPr lang="fi-FI" noProof="0" dirty="0"/>
          </a:p>
        </p:txBody>
      </p:sp>
      <p:sp>
        <p:nvSpPr>
          <p:cNvPr id="15" name="TextBox 14">
            <a:extLst>
              <a:ext uri="{FF2B5EF4-FFF2-40B4-BE49-F238E27FC236}">
                <a16:creationId xmlns:a16="http://schemas.microsoft.com/office/drawing/2014/main" id="{9BAEB44C-0C7A-406F-468D-C0897B574B88}"/>
              </a:ext>
            </a:extLst>
          </p:cNvPr>
          <p:cNvSpPr txBox="1"/>
          <p:nvPr/>
        </p:nvSpPr>
        <p:spPr>
          <a:xfrm>
            <a:off x="7046591" y="4738559"/>
            <a:ext cx="2457626" cy="1077218"/>
          </a:xfrm>
          <a:prstGeom prst="rect">
            <a:avLst/>
          </a:prstGeom>
          <a:solidFill>
            <a:schemeClr val="bg1"/>
          </a:solidFill>
        </p:spPr>
        <p:txBody>
          <a:bodyPr wrap="square">
            <a:spAutoFit/>
          </a:bodyPr>
          <a:lstStyle/>
          <a:p>
            <a:r>
              <a:rPr lang="fi-FI" sz="1600" b="1" noProof="0" dirty="0"/>
              <a:t>Vaihe 2</a:t>
            </a:r>
          </a:p>
          <a:p>
            <a:r>
              <a:rPr lang="fi-FI" sz="1600" noProof="0" dirty="0"/>
              <a:t>Arvioidaan vaikutus, todennäköisyys ja riskitaso.​</a:t>
            </a:r>
            <a:endParaRPr lang="fi-FI" noProof="0" dirty="0"/>
          </a:p>
        </p:txBody>
      </p:sp>
      <p:sp>
        <p:nvSpPr>
          <p:cNvPr id="17" name="TextBox 16">
            <a:extLst>
              <a:ext uri="{FF2B5EF4-FFF2-40B4-BE49-F238E27FC236}">
                <a16:creationId xmlns:a16="http://schemas.microsoft.com/office/drawing/2014/main" id="{2A9C793A-EFF4-E204-9032-507966F12DFD}"/>
              </a:ext>
            </a:extLst>
          </p:cNvPr>
          <p:cNvSpPr txBox="1"/>
          <p:nvPr/>
        </p:nvSpPr>
        <p:spPr>
          <a:xfrm>
            <a:off x="9318738" y="4738559"/>
            <a:ext cx="2457626" cy="1077218"/>
          </a:xfrm>
          <a:prstGeom prst="rect">
            <a:avLst/>
          </a:prstGeom>
          <a:solidFill>
            <a:schemeClr val="bg1"/>
          </a:solidFill>
        </p:spPr>
        <p:txBody>
          <a:bodyPr wrap="square">
            <a:spAutoFit/>
          </a:bodyPr>
          <a:lstStyle/>
          <a:p>
            <a:r>
              <a:rPr lang="fi-FI" sz="1600" b="1" noProof="0" dirty="0"/>
              <a:t>Vaihe 3</a:t>
            </a:r>
          </a:p>
          <a:p>
            <a:r>
              <a:rPr lang="fi-FI" sz="1600" noProof="0" dirty="0"/>
              <a:t>Sovitaan hallintakeinot, vastuut ja seuranta.​</a:t>
            </a:r>
            <a:endParaRPr lang="fi-FI" noProof="0" dirty="0"/>
          </a:p>
        </p:txBody>
      </p:sp>
      <p:sp>
        <p:nvSpPr>
          <p:cNvPr id="9" name="Rectangle 8">
            <a:extLst>
              <a:ext uri="{FF2B5EF4-FFF2-40B4-BE49-F238E27FC236}">
                <a16:creationId xmlns:a16="http://schemas.microsoft.com/office/drawing/2014/main" id="{F068E00F-0E95-E764-0F18-8DC383410486}"/>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3" name="Date Placeholder 2">
            <a:extLst>
              <a:ext uri="{FF2B5EF4-FFF2-40B4-BE49-F238E27FC236}">
                <a16:creationId xmlns:a16="http://schemas.microsoft.com/office/drawing/2014/main" id="{59DAB669-8224-FFD4-A40B-1937A0244C2A}"/>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E52A0E-71E4-4CE8-933C-8EB6B17ABFBF}"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4" name="Slide Number Placeholder 3">
            <a:extLst>
              <a:ext uri="{FF2B5EF4-FFF2-40B4-BE49-F238E27FC236}">
                <a16:creationId xmlns:a16="http://schemas.microsoft.com/office/drawing/2014/main" id="{D430C641-46D6-FBA6-6738-3432FEB7C1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668622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623899-BE9F-1140-6709-115E9BB0D9CE}"/>
              </a:ext>
            </a:extLst>
          </p:cNvPr>
          <p:cNvSpPr/>
          <p:nvPr/>
        </p:nvSpPr>
        <p:spPr>
          <a:xfrm>
            <a:off x="612000" y="5134772"/>
            <a:ext cx="10968000"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spAutoFit/>
          </a:bodyPr>
          <a:lstStyle/>
          <a:p>
            <a:r>
              <a:rPr lang="fi-FI" sz="1600" b="1" noProof="0" dirty="0">
                <a:solidFill>
                  <a:schemeClr val="tx1"/>
                </a:solidFill>
              </a:rPr>
              <a:t>Lopputulos</a:t>
            </a:r>
            <a:r>
              <a:rPr lang="fi-FI" sz="1600" noProof="0" dirty="0">
                <a:solidFill>
                  <a:schemeClr val="tx1"/>
                </a:solidFill>
              </a:rPr>
              <a:t>: osallistujat tietävät keitä osallistujat on, miten työpajassa toimitaan ja mikä on työpajan kulku.​</a:t>
            </a:r>
          </a:p>
        </p:txBody>
      </p:sp>
      <p:sp>
        <p:nvSpPr>
          <p:cNvPr id="10" name="Rounded Rectangle 7">
            <a:extLst>
              <a:ext uri="{FF2B5EF4-FFF2-40B4-BE49-F238E27FC236}">
                <a16:creationId xmlns:a16="http://schemas.microsoft.com/office/drawing/2014/main" id="{1BE6FEE2-7C5A-C211-D075-5571E14AACF1}"/>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Olemmeko valmiita siirtymään esitietoihin ja rajaukseen? ​</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342900" indent="-342900">
              <a:lnSpc>
                <a:spcPct val="100000"/>
              </a:lnSpc>
              <a:spcBef>
                <a:spcPts val="900"/>
              </a:spcBef>
              <a:buSzPct val="100000"/>
              <a:buFont typeface="+mj-lt"/>
              <a:buAutoNum type="arabicPeriod"/>
            </a:pPr>
            <a:r>
              <a:rPr lang="fi-FI" sz="1600" b="1" noProof="0" dirty="0"/>
              <a:t>Tavoite on ymmärretty​​</a:t>
            </a:r>
          </a:p>
          <a:p>
            <a:pPr marL="342000" lvl="2" indent="0">
              <a:lnSpc>
                <a:spcPct val="100000"/>
              </a:lnSpc>
              <a:spcBef>
                <a:spcPts val="300"/>
              </a:spcBef>
              <a:buSzPct val="100000"/>
              <a:buNone/>
            </a:pPr>
            <a:r>
              <a:rPr lang="fi-FI" sz="1600" noProof="0" dirty="0"/>
              <a:t>Osallistujat tietävät, miksi työpaja pidetään ja mitä sillä tavoitellaan. ​</a:t>
            </a:r>
          </a:p>
          <a:p>
            <a:pPr marL="342900" indent="-342900">
              <a:lnSpc>
                <a:spcPct val="100000"/>
              </a:lnSpc>
              <a:spcBef>
                <a:spcPts val="900"/>
              </a:spcBef>
              <a:buSzPct val="100000"/>
              <a:buFont typeface="+mj-lt"/>
              <a:buAutoNum type="arabicPeriod"/>
            </a:pPr>
            <a:r>
              <a:rPr lang="fi-FI" sz="1600" b="1" noProof="0" dirty="0"/>
              <a:t>Työskentelytapa on sovittu​​</a:t>
            </a:r>
          </a:p>
          <a:p>
            <a:pPr marL="342000" lvl="2" indent="0">
              <a:lnSpc>
                <a:spcPct val="100000"/>
              </a:lnSpc>
              <a:spcBef>
                <a:spcPts val="300"/>
              </a:spcBef>
              <a:buSzPct val="100000"/>
              <a:buNone/>
            </a:pPr>
            <a:r>
              <a:rPr lang="fi-FI" sz="1600" noProof="0" dirty="0"/>
              <a:t>Kaikilla on tiedossa, miten keskustellaan, mitä työkaluja käytetään sekä aikataulu. ​</a:t>
            </a:r>
          </a:p>
          <a:p>
            <a:pPr marL="342900" indent="-342900">
              <a:lnSpc>
                <a:spcPct val="100000"/>
              </a:lnSpc>
              <a:spcBef>
                <a:spcPts val="900"/>
              </a:spcBef>
              <a:buSzPct val="100000"/>
              <a:buFont typeface="+mj-lt"/>
              <a:buAutoNum type="arabicPeriod"/>
            </a:pPr>
            <a:r>
              <a:rPr lang="fi-FI" sz="1600" b="1" noProof="0" dirty="0"/>
              <a:t>Osallistujien näkökulmat ovat tiedossa​​</a:t>
            </a:r>
          </a:p>
          <a:p>
            <a:pPr marL="342000" lvl="2" indent="0">
              <a:lnSpc>
                <a:spcPct val="100000"/>
              </a:lnSpc>
              <a:spcBef>
                <a:spcPts val="300"/>
              </a:spcBef>
              <a:buSzPct val="100000"/>
              <a:buNone/>
            </a:pPr>
            <a:r>
              <a:rPr lang="fi-FI" sz="1600" noProof="0" dirty="0"/>
              <a:t>Tiedetään ketä työpajassa on ja mitä osaamista sekä näkökulmia kukin tuo työpajaan. ​</a:t>
            </a:r>
          </a:p>
          <a:p>
            <a:pPr marL="342900" indent="-342900">
              <a:lnSpc>
                <a:spcPct val="100000"/>
              </a:lnSpc>
              <a:spcBef>
                <a:spcPts val="900"/>
              </a:spcBef>
              <a:buSzPct val="100000"/>
              <a:buFont typeface="+mj-lt"/>
              <a:buAutoNum type="arabicPeriod"/>
            </a:pPr>
            <a:r>
              <a:rPr lang="fi-FI" sz="1600" b="1" noProof="0" dirty="0"/>
              <a:t>Roolit ovat selvät​​​</a:t>
            </a:r>
          </a:p>
          <a:p>
            <a:pPr marL="342000" lvl="2" indent="0">
              <a:lnSpc>
                <a:spcPct val="100000"/>
              </a:lnSpc>
              <a:spcBef>
                <a:spcPts val="300"/>
              </a:spcBef>
              <a:buSzPct val="100000"/>
              <a:buNone/>
            </a:pPr>
            <a:r>
              <a:rPr lang="fi-FI" sz="1600" noProof="0" dirty="0"/>
              <a:t>Tiedetään kuka fasilitoi, kuka kirjaa ja miten osallistujat tuovat havaintoja esiin. ​</a:t>
            </a:r>
          </a:p>
          <a:p>
            <a:pPr marL="342900" indent="-342900">
              <a:lnSpc>
                <a:spcPct val="100000"/>
              </a:lnSpc>
              <a:spcBef>
                <a:spcPts val="900"/>
              </a:spcBef>
              <a:buSzPct val="100000"/>
              <a:buFont typeface="+mj-lt"/>
              <a:buAutoNum type="arabicPeriod"/>
            </a:pPr>
            <a:r>
              <a:rPr lang="fi-FI" sz="1600" b="1" noProof="0" dirty="0"/>
              <a:t>Materiaalit ovat valmiina​​​​</a:t>
            </a:r>
          </a:p>
          <a:p>
            <a:pPr marL="342000" lvl="2" indent="0">
              <a:lnSpc>
                <a:spcPct val="100000"/>
              </a:lnSpc>
              <a:spcBef>
                <a:spcPts val="300"/>
              </a:spcBef>
              <a:buSzPct val="100000"/>
              <a:buNone/>
            </a:pPr>
            <a:r>
              <a:rPr lang="fi-FI" sz="1600" noProof="0" dirty="0"/>
              <a:t>Tarvittavat pohjat, taulukot ja taustamateriaalit ovat saatavilla työpajan aikana. ​</a:t>
            </a:r>
          </a:p>
          <a:p>
            <a:pPr marL="342000" lvl="2" indent="0">
              <a:lnSpc>
                <a:spcPct val="100000"/>
              </a:lnSpc>
              <a:spcBef>
                <a:spcPts val="900"/>
              </a:spcBef>
              <a:buSzPct val="100000"/>
              <a:buNone/>
            </a:pPr>
            <a:endParaRPr lang="fi-FI" sz="1600" noProof="0" dirty="0"/>
          </a:p>
        </p:txBody>
      </p:sp>
      <p:sp>
        <p:nvSpPr>
          <p:cNvPr id="8" name="Rectangle 7">
            <a:extLst>
              <a:ext uri="{FF2B5EF4-FFF2-40B4-BE49-F238E27FC236}">
                <a16:creationId xmlns:a16="http://schemas.microsoft.com/office/drawing/2014/main" id="{202B1805-B280-F8E7-0F80-68A19C17D033}"/>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Aloitus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85621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0A2DA2-E973-B629-51D0-46BF45F15331}"/>
              </a:ext>
            </a:extLst>
          </p:cNvPr>
          <p:cNvSpPr>
            <a:spLocks noGrp="1"/>
          </p:cNvSpPr>
          <p:nvPr>
            <p:ph type="ctrTitle"/>
          </p:nvPr>
        </p:nvSpPr>
        <p:spPr/>
        <p:txBody>
          <a:bodyPr/>
          <a:lstStyle/>
          <a:p>
            <a:r>
              <a:rPr lang="fi-FI" noProof="0" dirty="0"/>
              <a:t>2. Esitiedot ja rajaus​</a:t>
            </a:r>
          </a:p>
        </p:txBody>
      </p:sp>
      <p:sp>
        <p:nvSpPr>
          <p:cNvPr id="5" name="Date Placeholder 4">
            <a:extLst>
              <a:ext uri="{FF2B5EF4-FFF2-40B4-BE49-F238E27FC236}">
                <a16:creationId xmlns:a16="http://schemas.microsoft.com/office/drawing/2014/main" id="{F759C009-C26C-5478-77BA-C966810D33E1}"/>
              </a:ext>
            </a:extLst>
          </p:cNvPr>
          <p:cNvSpPr>
            <a:spLocks noGrp="1"/>
          </p:cNvSpPr>
          <p:nvPr>
            <p:ph type="dt" sz="half" idx="14"/>
          </p:nvPr>
        </p:nvSpPr>
        <p:spPr/>
        <p:txBody>
          <a:bodyPr/>
          <a:lstStyle/>
          <a:p>
            <a:pPr>
              <a:defRPr/>
            </a:pPr>
            <a:fld id="{5790EF23-BE95-4E73-9E7D-72E4DAEC26B3}" type="datetime1">
              <a:rPr lang="fi-FI" noProof="0" smtClean="0"/>
              <a:t>16.9.2026</a:t>
            </a:fld>
            <a:endParaRPr lang="fi-FI" noProof="0" dirty="0"/>
          </a:p>
        </p:txBody>
      </p:sp>
      <p:sp>
        <p:nvSpPr>
          <p:cNvPr id="6" name="Slide Number Placeholder 5">
            <a:extLst>
              <a:ext uri="{FF2B5EF4-FFF2-40B4-BE49-F238E27FC236}">
                <a16:creationId xmlns:a16="http://schemas.microsoft.com/office/drawing/2014/main" id="{3A9C31CD-1AA7-9DCD-F0A3-2E41C63C7A49}"/>
              </a:ext>
            </a:extLst>
          </p:cNvPr>
          <p:cNvSpPr>
            <a:spLocks noGrp="1"/>
          </p:cNvSpPr>
          <p:nvPr>
            <p:ph type="sldNum" sz="quarter" idx="16"/>
          </p:nvPr>
        </p:nvSpPr>
        <p:spPr/>
        <p:txBody>
          <a:bodyPr/>
          <a:lstStyle/>
          <a:p>
            <a:pPr>
              <a:defRPr/>
            </a:pPr>
            <a:fld id="{E97DE6E4-DC77-456C-872A-552B509F49AF}" type="slidenum">
              <a:rPr lang="fi-FI" noProof="0" smtClean="0"/>
              <a:pPr>
                <a:defRPr/>
              </a:pPr>
              <a:t>14</a:t>
            </a:fld>
            <a:endParaRPr lang="fi-FI" noProof="0" dirty="0"/>
          </a:p>
        </p:txBody>
      </p:sp>
    </p:spTree>
    <p:extLst>
      <p:ext uri="{BB962C8B-B14F-4D97-AF65-F5344CB8AC3E}">
        <p14:creationId xmlns:p14="http://schemas.microsoft.com/office/powerpoint/2010/main" val="3861442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7">
            <a:extLst>
              <a:ext uri="{FF2B5EF4-FFF2-40B4-BE49-F238E27FC236}">
                <a16:creationId xmlns:a16="http://schemas.microsoft.com/office/drawing/2014/main" id="{8F292EB8-3A72-F27B-8465-3D5EABDC15A0}"/>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Esitiedot ja rajaus: tavoite ja lopputulos​</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Tässä vaiheessa varmistetaan, mitä ohjelmistoa tarkastellaan, miksi uhkamallinnus tehdään ja mikä jää tämän työpajan ulkopuolelle. ​</a:t>
            </a:r>
          </a:p>
          <a:p>
            <a:pPr marL="0" indent="0">
              <a:lnSpc>
                <a:spcPct val="100000"/>
              </a:lnSpc>
              <a:spcBef>
                <a:spcPts val="900"/>
              </a:spcBef>
              <a:buSzPct val="100000"/>
              <a:buNone/>
            </a:pPr>
            <a:endParaRPr lang="fi-FI" sz="1600" noProof="0" dirty="0"/>
          </a:p>
          <a:p>
            <a:pPr marL="342900" indent="-342900">
              <a:lnSpc>
                <a:spcPct val="100000"/>
              </a:lnSpc>
              <a:spcBef>
                <a:spcPts val="900"/>
              </a:spcBef>
              <a:buSzPct val="100000"/>
              <a:buFont typeface="+mj-lt"/>
              <a:buAutoNum type="arabicPeriod"/>
            </a:pPr>
            <a:r>
              <a:rPr lang="fi-FI" sz="1600" b="1" noProof="0" dirty="0"/>
              <a:t>Tarkastelun kohde​</a:t>
            </a:r>
          </a:p>
          <a:p>
            <a:pPr marL="342000" lvl="2" indent="0">
              <a:lnSpc>
                <a:spcPct val="100000"/>
              </a:lnSpc>
              <a:spcBef>
                <a:spcPts val="300"/>
              </a:spcBef>
              <a:buSzPct val="100000"/>
              <a:buNone/>
            </a:pPr>
            <a:r>
              <a:rPr lang="fi-FI" sz="1600" noProof="0" dirty="0"/>
              <a:t>Mikä ohjelmisto, palvelu, komponentti, integraatio tai muutos on työn kohteena. ​</a:t>
            </a:r>
          </a:p>
          <a:p>
            <a:pPr marL="342900" indent="-342900">
              <a:lnSpc>
                <a:spcPct val="100000"/>
              </a:lnSpc>
              <a:spcBef>
                <a:spcPts val="900"/>
              </a:spcBef>
              <a:buSzPct val="100000"/>
              <a:buFont typeface="+mj-lt"/>
              <a:buAutoNum type="arabicPeriod"/>
            </a:pPr>
            <a:r>
              <a:rPr lang="fi-FI" sz="1600" b="1" noProof="0" dirty="0"/>
              <a:t>Rajaus​</a:t>
            </a:r>
          </a:p>
          <a:p>
            <a:pPr marL="342000" lvl="2" indent="0">
              <a:lnSpc>
                <a:spcPct val="100000"/>
              </a:lnSpc>
              <a:spcBef>
                <a:spcPts val="300"/>
              </a:spcBef>
              <a:buSzPct val="100000"/>
              <a:buNone/>
            </a:pPr>
            <a:r>
              <a:rPr lang="fi-FI" sz="1600" noProof="0" dirty="0"/>
              <a:t>Mitä käsitellään tässä työpajassa ja mitä ei käsitellä nyt. ​</a:t>
            </a:r>
          </a:p>
          <a:p>
            <a:pPr marL="342900" indent="-342900">
              <a:lnSpc>
                <a:spcPct val="100000"/>
              </a:lnSpc>
              <a:spcBef>
                <a:spcPts val="900"/>
              </a:spcBef>
              <a:buSzPct val="100000"/>
              <a:buFont typeface="+mj-lt"/>
              <a:buAutoNum type="arabicPeriod"/>
            </a:pPr>
            <a:r>
              <a:rPr lang="fi-FI" sz="1600" b="1" noProof="0" dirty="0"/>
              <a:t>Lähtötiedot​</a:t>
            </a:r>
          </a:p>
          <a:p>
            <a:pPr marL="342000" lvl="2" indent="0">
              <a:lnSpc>
                <a:spcPct val="100000"/>
              </a:lnSpc>
              <a:spcBef>
                <a:spcPts val="300"/>
              </a:spcBef>
              <a:buSzPct val="100000"/>
              <a:buNone/>
            </a:pPr>
            <a:r>
              <a:rPr lang="fi-FI" sz="1600" noProof="0" dirty="0"/>
              <a:t>Mitä tiedetään järjestelmästä, käyttäjistä, tiedoista, integraatioista ja riippuvuuksista. ​</a:t>
            </a:r>
          </a:p>
          <a:p>
            <a:pPr marL="342900" indent="-342900">
              <a:lnSpc>
                <a:spcPct val="100000"/>
              </a:lnSpc>
              <a:spcBef>
                <a:spcPts val="900"/>
              </a:spcBef>
              <a:buSzPct val="100000"/>
              <a:buFont typeface="+mj-lt"/>
              <a:buAutoNum type="arabicPeriod"/>
            </a:pPr>
            <a:r>
              <a:rPr lang="fi-FI" sz="1600" b="1" noProof="0" dirty="0"/>
              <a:t>Lopputulos​​</a:t>
            </a:r>
          </a:p>
          <a:p>
            <a:pPr marL="342000" lvl="2" indent="0">
              <a:lnSpc>
                <a:spcPct val="100000"/>
              </a:lnSpc>
              <a:spcBef>
                <a:spcPts val="300"/>
              </a:spcBef>
              <a:buSzPct val="100000"/>
              <a:buNone/>
            </a:pPr>
            <a:r>
              <a:rPr lang="fi-FI" sz="1600" noProof="0" dirty="0"/>
              <a:t>Selkeä rajaus, yhteinen ymmärrys tarkasteltavasta ohjelmistosta ja lista avoimista kysymyksistä. ​</a:t>
            </a:r>
          </a:p>
          <a:p>
            <a:pPr marL="342000" lvl="2" indent="0">
              <a:lnSpc>
                <a:spcPct val="100000"/>
              </a:lnSpc>
              <a:spcBef>
                <a:spcPts val="900"/>
              </a:spcBef>
              <a:buSzPct val="100000"/>
              <a:buNone/>
            </a:pPr>
            <a:endParaRPr lang="fi-FI" sz="1600" noProof="0" dirty="0"/>
          </a:p>
        </p:txBody>
      </p:sp>
      <p:sp>
        <p:nvSpPr>
          <p:cNvPr id="7" name="Rectangle 6">
            <a:extLst>
              <a:ext uri="{FF2B5EF4-FFF2-40B4-BE49-F238E27FC236}">
                <a16:creationId xmlns:a16="http://schemas.microsoft.com/office/drawing/2014/main" id="{B2F14B07-B762-3470-D73F-FAF21006874B}"/>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Esitiedot ja rajaus​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124028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3FCFF38-6E10-5409-0776-CCE6574D32F1}"/>
              </a:ext>
            </a:extLst>
          </p:cNvPr>
          <p:cNvSpPr/>
          <p:nvPr/>
        </p:nvSpPr>
        <p:spPr>
          <a:xfrm>
            <a:off x="729672" y="5130246"/>
            <a:ext cx="10850328"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Hyvä rajaus kertoo yhdellä lauseella, mitä tarkastellaan, miksi ja millä tarkkuudella.​</a:t>
            </a:r>
          </a:p>
        </p:txBody>
      </p:sp>
      <p:sp>
        <p:nvSpPr>
          <p:cNvPr id="18" name="Rounded Rectangle 7">
            <a:extLst>
              <a:ext uri="{FF2B5EF4-FFF2-40B4-BE49-F238E27FC236}">
                <a16:creationId xmlns:a16="http://schemas.microsoft.com/office/drawing/2014/main" id="{A88A1BD9-8B7C-152A-0C87-B6F05D2A7E18}"/>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Mitä tarkastellaan tänään?​</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Tarkennetaan työpajan kohde niin, että kaikki puhuvat samasta asiasta. ​</a:t>
            </a:r>
          </a:p>
        </p:txBody>
      </p:sp>
      <p:graphicFrame>
        <p:nvGraphicFramePr>
          <p:cNvPr id="7" name="Table 6">
            <a:extLst>
              <a:ext uri="{FF2B5EF4-FFF2-40B4-BE49-F238E27FC236}">
                <a16:creationId xmlns:a16="http://schemas.microsoft.com/office/drawing/2014/main" id="{2B3A9ADD-D5F9-25FD-1C92-5049742ECD64}"/>
              </a:ext>
            </a:extLst>
          </p:cNvPr>
          <p:cNvGraphicFramePr>
            <a:graphicFrameLocks noGrp="1"/>
          </p:cNvGraphicFramePr>
          <p:nvPr>
            <p:extLst>
              <p:ext uri="{D42A27DB-BD31-4B8C-83A1-F6EECF244321}">
                <p14:modId xmlns:p14="http://schemas.microsoft.com/office/powerpoint/2010/main" val="3494412438"/>
              </p:ext>
            </p:extLst>
          </p:nvPr>
        </p:nvGraphicFramePr>
        <p:xfrm>
          <a:off x="729672" y="2329251"/>
          <a:ext cx="10850328" cy="2372360"/>
        </p:xfrm>
        <a:graphic>
          <a:graphicData uri="http://schemas.openxmlformats.org/drawingml/2006/table">
            <a:tbl>
              <a:tblPr firstRow="1" bandRow="1">
                <a:tableStyleId>{5C22544A-7EE6-4342-B048-85BDC9FD1C3A}</a:tableStyleId>
              </a:tblPr>
              <a:tblGrid>
                <a:gridCol w="2747819">
                  <a:extLst>
                    <a:ext uri="{9D8B030D-6E8A-4147-A177-3AD203B41FA5}">
                      <a16:colId xmlns:a16="http://schemas.microsoft.com/office/drawing/2014/main" val="2828652645"/>
                    </a:ext>
                  </a:extLst>
                </a:gridCol>
                <a:gridCol w="8102509">
                  <a:extLst>
                    <a:ext uri="{9D8B030D-6E8A-4147-A177-3AD203B41FA5}">
                      <a16:colId xmlns:a16="http://schemas.microsoft.com/office/drawing/2014/main" val="1647876318"/>
                    </a:ext>
                  </a:extLst>
                </a:gridCol>
              </a:tblGrid>
              <a:tr h="370840">
                <a:tc>
                  <a:txBody>
                    <a:bodyPr/>
                    <a:lstStyle/>
                    <a:p>
                      <a:r>
                        <a:rPr lang="fi-FI" sz="1400" noProof="0" dirty="0"/>
                        <a:t>Rajauksen osa​</a:t>
                      </a:r>
                    </a:p>
                  </a:txBody>
                  <a:tcPr/>
                </a:tc>
                <a:tc>
                  <a:txBody>
                    <a:bodyPr/>
                    <a:lstStyle/>
                    <a:p>
                      <a:r>
                        <a:rPr lang="fi-FI" sz="1400" noProof="0" dirty="0"/>
                        <a:t>Kirjattava päätös​</a:t>
                      </a:r>
                    </a:p>
                  </a:txBody>
                  <a:tcPr/>
                </a:tc>
                <a:extLst>
                  <a:ext uri="{0D108BD9-81ED-4DB2-BD59-A6C34878D82A}">
                    <a16:rowId xmlns:a16="http://schemas.microsoft.com/office/drawing/2014/main" val="3368550026"/>
                  </a:ext>
                </a:extLst>
              </a:tr>
              <a:tr h="370840">
                <a:tc>
                  <a:txBody>
                    <a:bodyPr/>
                    <a:lstStyle/>
                    <a:p>
                      <a:r>
                        <a:rPr lang="fi-FI" sz="1400" noProof="0" dirty="0"/>
                        <a:t>Kohde</a:t>
                      </a:r>
                    </a:p>
                  </a:txBody>
                  <a:tcPr>
                    <a:solidFill>
                      <a:schemeClr val="bg1">
                        <a:lumMod val="85000"/>
                      </a:schemeClr>
                    </a:solidFill>
                  </a:tcPr>
                </a:tc>
                <a:tc>
                  <a:txBody>
                    <a:bodyPr/>
                    <a:lstStyle/>
                    <a:p>
                      <a:r>
                        <a:rPr lang="fi-FI" sz="1400" noProof="0" dirty="0"/>
                        <a:t>Mikä ohjelmisto, palvelu, komponentti, integraatio tai muutos käsitellään? ​</a:t>
                      </a:r>
                    </a:p>
                  </a:txBody>
                  <a:tcPr>
                    <a:solidFill>
                      <a:schemeClr val="bg1">
                        <a:lumMod val="85000"/>
                      </a:schemeClr>
                    </a:solidFill>
                  </a:tcPr>
                </a:tc>
                <a:extLst>
                  <a:ext uri="{0D108BD9-81ED-4DB2-BD59-A6C34878D82A}">
                    <a16:rowId xmlns:a16="http://schemas.microsoft.com/office/drawing/2014/main" val="648764599"/>
                  </a:ext>
                </a:extLst>
              </a:tr>
              <a:tr h="370840">
                <a:tc>
                  <a:txBody>
                    <a:bodyPr/>
                    <a:lstStyle/>
                    <a:p>
                      <a:r>
                        <a:rPr lang="fi-FI" sz="1400" noProof="0" dirty="0"/>
                        <a:t>Tavoite</a:t>
                      </a:r>
                    </a:p>
                  </a:txBody>
                  <a:tcPr>
                    <a:solidFill>
                      <a:schemeClr val="bg1">
                        <a:lumMod val="95000"/>
                      </a:schemeClr>
                    </a:solidFill>
                  </a:tcPr>
                </a:tc>
                <a:tc>
                  <a:txBody>
                    <a:bodyPr/>
                    <a:lstStyle/>
                    <a:p>
                      <a:r>
                        <a:rPr lang="fi-FI" sz="1400" noProof="0" dirty="0"/>
                        <a:t>Mitä työpajan aikana halutaan saada aikaan? ​</a:t>
                      </a:r>
                    </a:p>
                  </a:txBody>
                  <a:tcPr>
                    <a:solidFill>
                      <a:schemeClr val="bg1">
                        <a:lumMod val="95000"/>
                      </a:schemeClr>
                    </a:solidFill>
                  </a:tcPr>
                </a:tc>
                <a:extLst>
                  <a:ext uri="{0D108BD9-81ED-4DB2-BD59-A6C34878D82A}">
                    <a16:rowId xmlns:a16="http://schemas.microsoft.com/office/drawing/2014/main" val="3861967184"/>
                  </a:ext>
                </a:extLst>
              </a:tr>
              <a:tr h="370840">
                <a:tc>
                  <a:txBody>
                    <a:bodyPr/>
                    <a:lstStyle/>
                    <a:p>
                      <a:r>
                        <a:rPr lang="fi-FI" sz="1400" noProof="0" dirty="0"/>
                        <a:t>Näkökulma</a:t>
                      </a:r>
                    </a:p>
                  </a:txBody>
                  <a:tcPr>
                    <a:solidFill>
                      <a:schemeClr val="bg1">
                        <a:lumMod val="85000"/>
                      </a:schemeClr>
                    </a:solidFill>
                  </a:tcPr>
                </a:tc>
                <a:tc>
                  <a:txBody>
                    <a:bodyPr/>
                    <a:lstStyle/>
                    <a:p>
                      <a:r>
                        <a:rPr lang="fi-FI" sz="1400" noProof="0" dirty="0"/>
                        <a:t>Tarkastellaanko koko järjestelmää vai tiettyä osaa? ​</a:t>
                      </a:r>
                    </a:p>
                  </a:txBody>
                  <a:tcPr>
                    <a:solidFill>
                      <a:schemeClr val="bg1">
                        <a:lumMod val="85000"/>
                      </a:schemeClr>
                    </a:solidFill>
                  </a:tcPr>
                </a:tc>
                <a:extLst>
                  <a:ext uri="{0D108BD9-81ED-4DB2-BD59-A6C34878D82A}">
                    <a16:rowId xmlns:a16="http://schemas.microsoft.com/office/drawing/2014/main" val="1457425998"/>
                  </a:ext>
                </a:extLst>
              </a:tr>
              <a:tr h="370840">
                <a:tc>
                  <a:txBody>
                    <a:bodyPr/>
                    <a:lstStyle/>
                    <a:p>
                      <a:r>
                        <a:rPr lang="fi-FI" sz="1400" noProof="0" dirty="0"/>
                        <a:t>Tilanne</a:t>
                      </a:r>
                    </a:p>
                  </a:txBody>
                  <a:tcPr>
                    <a:solidFill>
                      <a:schemeClr val="bg1">
                        <a:lumMod val="95000"/>
                      </a:schemeClr>
                    </a:solidFill>
                  </a:tcPr>
                </a:tc>
                <a:tc>
                  <a:txBody>
                    <a:bodyPr/>
                    <a:lstStyle/>
                    <a:p>
                      <a:r>
                        <a:rPr lang="fi-FI" sz="1400" noProof="0" dirty="0"/>
                        <a:t>Onko kyse suunnittelusta, käyttöönotosta, tuotannosta, muutoksesta vai olemassa olevan uhkamallin päivityksestä? ​</a:t>
                      </a:r>
                    </a:p>
                  </a:txBody>
                  <a:tcPr>
                    <a:solidFill>
                      <a:schemeClr val="bg1">
                        <a:lumMod val="95000"/>
                      </a:schemeClr>
                    </a:solidFill>
                  </a:tcPr>
                </a:tc>
                <a:extLst>
                  <a:ext uri="{0D108BD9-81ED-4DB2-BD59-A6C34878D82A}">
                    <a16:rowId xmlns:a16="http://schemas.microsoft.com/office/drawing/2014/main" val="3940885826"/>
                  </a:ext>
                </a:extLst>
              </a:tr>
              <a:tr h="370840">
                <a:tc>
                  <a:txBody>
                    <a:bodyPr/>
                    <a:lstStyle/>
                    <a:p>
                      <a:r>
                        <a:rPr lang="fi-FI" sz="1400" noProof="0" dirty="0"/>
                        <a:t>Tärkein onnistuminen​</a:t>
                      </a:r>
                    </a:p>
                  </a:txBody>
                  <a:tcPr>
                    <a:solidFill>
                      <a:schemeClr val="bg1">
                        <a:lumMod val="85000"/>
                      </a:schemeClr>
                    </a:solidFill>
                  </a:tcPr>
                </a:tc>
                <a:tc>
                  <a:txBody>
                    <a:bodyPr/>
                    <a:lstStyle/>
                    <a:p>
                      <a:r>
                        <a:rPr lang="fi-FI" sz="1400" noProof="0" dirty="0"/>
                        <a:t>Mitä pitää olla valmiina työpajan lopussa, jotta työpaja on onnistunut? ​</a:t>
                      </a:r>
                    </a:p>
                  </a:txBody>
                  <a:tcPr>
                    <a:solidFill>
                      <a:schemeClr val="bg1">
                        <a:lumMod val="85000"/>
                      </a:schemeClr>
                    </a:solidFill>
                  </a:tcPr>
                </a:tc>
                <a:extLst>
                  <a:ext uri="{0D108BD9-81ED-4DB2-BD59-A6C34878D82A}">
                    <a16:rowId xmlns:a16="http://schemas.microsoft.com/office/drawing/2014/main" val="4084173029"/>
                  </a:ext>
                </a:extLst>
              </a:tr>
            </a:tbl>
          </a:graphicData>
        </a:graphic>
      </p:graphicFrame>
      <p:pic>
        <p:nvPicPr>
          <p:cNvPr id="16" name="Graphic 15">
            <a:extLst>
              <a:ext uri="{FF2B5EF4-FFF2-40B4-BE49-F238E27FC236}">
                <a16:creationId xmlns:a16="http://schemas.microsoft.com/office/drawing/2014/main" id="{9848F32D-DB7C-67AF-A931-246D4E255B2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276546"/>
            <a:ext cx="304800" cy="304800"/>
          </a:xfrm>
          <a:prstGeom prst="rect">
            <a:avLst/>
          </a:prstGeom>
        </p:spPr>
      </p:pic>
      <p:sp>
        <p:nvSpPr>
          <p:cNvPr id="8" name="Rectangle 7">
            <a:extLst>
              <a:ext uri="{FF2B5EF4-FFF2-40B4-BE49-F238E27FC236}">
                <a16:creationId xmlns:a16="http://schemas.microsoft.com/office/drawing/2014/main" id="{77415D0E-310B-D1A6-8F1B-C2C9D3C8B83E}"/>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Esitiedot ja rajaus​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320238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A767B6AA-973D-9994-8FE3-4E53E993CDAE}"/>
              </a:ext>
            </a:extLst>
          </p:cNvPr>
          <p:cNvSpPr/>
          <p:nvPr/>
        </p:nvSpPr>
        <p:spPr>
          <a:xfrm>
            <a:off x="729672" y="5543190"/>
            <a:ext cx="10850328"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Rajaus ulkopuolelle on yhtä tärkeä kuin kohteen määrittely. Se auttaa pitämään työpajan koossa.​</a:t>
            </a:r>
          </a:p>
        </p:txBody>
      </p:sp>
      <p:sp>
        <p:nvSpPr>
          <p:cNvPr id="50" name="Rounded Rectangle 7">
            <a:extLst>
              <a:ext uri="{FF2B5EF4-FFF2-40B4-BE49-F238E27FC236}">
                <a16:creationId xmlns:a16="http://schemas.microsoft.com/office/drawing/2014/main" id="{54C88827-A5F2-BA66-EC37-5A0AC90DCB35}"/>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Mikä jää rajauksen ulkopuolelle?​</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a:xfrm>
            <a:off x="612000" y="1747358"/>
            <a:ext cx="10746000" cy="830997"/>
          </a:xfrm>
        </p:spPr>
        <p:txBody>
          <a:bodyPr>
            <a:spAutoFit/>
          </a:bodyPr>
          <a:lstStyle/>
          <a:p>
            <a:pPr marL="0" indent="0">
              <a:lnSpc>
                <a:spcPct val="100000"/>
              </a:lnSpc>
              <a:spcBef>
                <a:spcPts val="900"/>
              </a:spcBef>
              <a:buSzPct val="100000"/>
              <a:buNone/>
            </a:pPr>
            <a:r>
              <a:rPr lang="fi-FI" sz="1600" noProof="0" dirty="0"/>
              <a:t>Työpajan aikana voi nousta esiin tärkeitä aiheita, jotka eivät kuulu tämän päivän rajaukseen. Fasilitaattori päättää, käsitelläänkö aihe nyt, kirjataanko se huomiona vai siirretäänkö jatkokäsittelyyn.​</a:t>
            </a:r>
          </a:p>
        </p:txBody>
      </p:sp>
      <p:sp>
        <p:nvSpPr>
          <p:cNvPr id="7" name="Rectangle 6">
            <a:extLst>
              <a:ext uri="{FF2B5EF4-FFF2-40B4-BE49-F238E27FC236}">
                <a16:creationId xmlns:a16="http://schemas.microsoft.com/office/drawing/2014/main" id="{16A13938-3DF1-3D06-8655-C9776436BBE4}"/>
              </a:ext>
            </a:extLst>
          </p:cNvPr>
          <p:cNvSpPr/>
          <p:nvPr/>
        </p:nvSpPr>
        <p:spPr>
          <a:xfrm>
            <a:off x="1415974" y="3616507"/>
            <a:ext cx="1790477" cy="7328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200" noProof="0" dirty="0">
                <a:solidFill>
                  <a:schemeClr val="tx1"/>
                </a:solidFill>
              </a:rPr>
              <a:t>Uusi aihe nousee keskusteluun</a:t>
            </a:r>
          </a:p>
        </p:txBody>
      </p:sp>
      <p:sp>
        <p:nvSpPr>
          <p:cNvPr id="8" name="Rectangle 7">
            <a:extLst>
              <a:ext uri="{FF2B5EF4-FFF2-40B4-BE49-F238E27FC236}">
                <a16:creationId xmlns:a16="http://schemas.microsoft.com/office/drawing/2014/main" id="{B8C14745-A65E-8FDE-52AF-B42B15EAC125}"/>
              </a:ext>
            </a:extLst>
          </p:cNvPr>
          <p:cNvSpPr/>
          <p:nvPr/>
        </p:nvSpPr>
        <p:spPr>
          <a:xfrm>
            <a:off x="3939893" y="2794370"/>
            <a:ext cx="2232537" cy="548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200" noProof="0" dirty="0">
                <a:solidFill>
                  <a:schemeClr val="tx1"/>
                </a:solidFill>
              </a:rPr>
              <a:t>1. Käsitellään nyt​</a:t>
            </a:r>
          </a:p>
        </p:txBody>
      </p:sp>
      <p:sp>
        <p:nvSpPr>
          <p:cNvPr id="9" name="Rectangle 8">
            <a:extLst>
              <a:ext uri="{FF2B5EF4-FFF2-40B4-BE49-F238E27FC236}">
                <a16:creationId xmlns:a16="http://schemas.microsoft.com/office/drawing/2014/main" id="{760A41B2-BF09-393F-0C8B-1F569AB57D65}"/>
              </a:ext>
            </a:extLst>
          </p:cNvPr>
          <p:cNvSpPr/>
          <p:nvPr/>
        </p:nvSpPr>
        <p:spPr>
          <a:xfrm>
            <a:off x="6904417" y="2702813"/>
            <a:ext cx="3871608" cy="7328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200" noProof="0" dirty="0">
                <a:solidFill>
                  <a:schemeClr val="tx1"/>
                </a:solidFill>
              </a:rPr>
              <a:t>Aihe kuuluu suoraan tämän työpajan tavoitteeseen ja auttaa etenemään. ​</a:t>
            </a:r>
          </a:p>
        </p:txBody>
      </p:sp>
      <p:sp>
        <p:nvSpPr>
          <p:cNvPr id="10" name="Rectangle 9">
            <a:extLst>
              <a:ext uri="{FF2B5EF4-FFF2-40B4-BE49-F238E27FC236}">
                <a16:creationId xmlns:a16="http://schemas.microsoft.com/office/drawing/2014/main" id="{920E4AF7-B01F-AD4E-0D80-7F8D87BDA727}"/>
              </a:ext>
            </a:extLst>
          </p:cNvPr>
          <p:cNvSpPr/>
          <p:nvPr/>
        </p:nvSpPr>
        <p:spPr>
          <a:xfrm>
            <a:off x="3939893" y="3709616"/>
            <a:ext cx="2232537" cy="548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200" noProof="0" dirty="0">
                <a:solidFill>
                  <a:schemeClr val="tx1"/>
                </a:solidFill>
              </a:rPr>
              <a:t>2. Kirjataan huomiona​</a:t>
            </a:r>
          </a:p>
        </p:txBody>
      </p:sp>
      <p:sp>
        <p:nvSpPr>
          <p:cNvPr id="12" name="Rectangle 11">
            <a:extLst>
              <a:ext uri="{FF2B5EF4-FFF2-40B4-BE49-F238E27FC236}">
                <a16:creationId xmlns:a16="http://schemas.microsoft.com/office/drawing/2014/main" id="{7B9AF4AC-FB19-E89E-33A0-8C05161EB963}"/>
              </a:ext>
            </a:extLst>
          </p:cNvPr>
          <p:cNvSpPr/>
          <p:nvPr/>
        </p:nvSpPr>
        <p:spPr>
          <a:xfrm>
            <a:off x="6904417" y="3618059"/>
            <a:ext cx="3871608" cy="7328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200" noProof="0" dirty="0">
                <a:solidFill>
                  <a:schemeClr val="tx1"/>
                </a:solidFill>
              </a:rPr>
              <a:t>Aihe vaikuttaa taustalla, mutta sitä ei tarvitse käsitellä nyt tarkemmin. ​</a:t>
            </a:r>
          </a:p>
        </p:txBody>
      </p:sp>
      <p:sp>
        <p:nvSpPr>
          <p:cNvPr id="11" name="Rectangle 10">
            <a:extLst>
              <a:ext uri="{FF2B5EF4-FFF2-40B4-BE49-F238E27FC236}">
                <a16:creationId xmlns:a16="http://schemas.microsoft.com/office/drawing/2014/main" id="{94949B48-AA59-B595-8A6F-9C977AA2981E}"/>
              </a:ext>
            </a:extLst>
          </p:cNvPr>
          <p:cNvSpPr/>
          <p:nvPr/>
        </p:nvSpPr>
        <p:spPr>
          <a:xfrm>
            <a:off x="3939893" y="4624861"/>
            <a:ext cx="2232537" cy="5481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200" noProof="0" dirty="0">
                <a:solidFill>
                  <a:schemeClr val="tx1"/>
                </a:solidFill>
              </a:rPr>
              <a:t>3. Siirretään jatkoon​</a:t>
            </a:r>
          </a:p>
        </p:txBody>
      </p:sp>
      <p:sp>
        <p:nvSpPr>
          <p:cNvPr id="13" name="Rectangle 12">
            <a:extLst>
              <a:ext uri="{FF2B5EF4-FFF2-40B4-BE49-F238E27FC236}">
                <a16:creationId xmlns:a16="http://schemas.microsoft.com/office/drawing/2014/main" id="{6FE4BC8B-7682-02F6-1A9A-BBD43DC3FD2D}"/>
              </a:ext>
            </a:extLst>
          </p:cNvPr>
          <p:cNvSpPr/>
          <p:nvPr/>
        </p:nvSpPr>
        <p:spPr>
          <a:xfrm>
            <a:off x="6904417" y="4533304"/>
            <a:ext cx="3871608" cy="7328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200" noProof="0" dirty="0">
                <a:solidFill>
                  <a:schemeClr val="tx1"/>
                </a:solidFill>
              </a:rPr>
              <a:t>Aihe on tärkeä, mutta vaatii erillisen käsittelyn, lisätietoa tai oikeat asiantuntijat.​</a:t>
            </a:r>
          </a:p>
        </p:txBody>
      </p:sp>
      <p:cxnSp>
        <p:nvCxnSpPr>
          <p:cNvPr id="18" name="Elbow Connector 17">
            <a:extLst>
              <a:ext uri="{FF2B5EF4-FFF2-40B4-BE49-F238E27FC236}">
                <a16:creationId xmlns:a16="http://schemas.microsoft.com/office/drawing/2014/main" id="{D56BED98-F29F-94BE-CC57-E628F1034384}"/>
              </a:ext>
              <a:ext uri="{C183D7F6-B498-43B3-948B-1728B52AA6E4}">
                <adec:decorative xmlns:adec="http://schemas.microsoft.com/office/drawing/2017/decorative" val="1"/>
              </a:ext>
            </a:extLst>
          </p:cNvPr>
          <p:cNvCxnSpPr>
            <a:cxnSpLocks/>
            <a:stCxn id="7" idx="3"/>
            <a:endCxn id="11" idx="1"/>
          </p:cNvCxnSpPr>
          <p:nvPr/>
        </p:nvCxnSpPr>
        <p:spPr>
          <a:xfrm>
            <a:off x="3206451" y="3982931"/>
            <a:ext cx="733442" cy="916021"/>
          </a:xfrm>
          <a:prstGeom prst="bentConnector3">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a:extLst>
              <a:ext uri="{FF2B5EF4-FFF2-40B4-BE49-F238E27FC236}">
                <a16:creationId xmlns:a16="http://schemas.microsoft.com/office/drawing/2014/main" id="{F63D0CD4-A890-7622-0A4C-685DD5E1265B}"/>
              </a:ext>
              <a:ext uri="{C183D7F6-B498-43B3-948B-1728B52AA6E4}">
                <adec:decorative xmlns:adec="http://schemas.microsoft.com/office/drawing/2017/decorative" val="1"/>
              </a:ext>
            </a:extLst>
          </p:cNvPr>
          <p:cNvCxnSpPr>
            <a:cxnSpLocks/>
            <a:stCxn id="7" idx="3"/>
            <a:endCxn id="8" idx="1"/>
          </p:cNvCxnSpPr>
          <p:nvPr/>
        </p:nvCxnSpPr>
        <p:spPr>
          <a:xfrm flipV="1">
            <a:off x="3206451" y="3068461"/>
            <a:ext cx="733442" cy="914470"/>
          </a:xfrm>
          <a:prstGeom prst="bentConnector3">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02D1644E-B0A5-384F-A77F-28174D0A0ADC}"/>
              </a:ext>
              <a:ext uri="{C183D7F6-B498-43B3-948B-1728B52AA6E4}">
                <adec:decorative xmlns:adec="http://schemas.microsoft.com/office/drawing/2017/decorative" val="1"/>
              </a:ext>
            </a:extLst>
          </p:cNvPr>
          <p:cNvCxnSpPr>
            <a:cxnSpLocks/>
            <a:stCxn id="7" idx="3"/>
            <a:endCxn id="10" idx="1"/>
          </p:cNvCxnSpPr>
          <p:nvPr/>
        </p:nvCxnSpPr>
        <p:spPr>
          <a:xfrm>
            <a:off x="3206451" y="3982931"/>
            <a:ext cx="733442" cy="776"/>
          </a:xfrm>
          <a:prstGeom prst="bentConnector3">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88BB6CEA-247F-8BD1-8B9B-55259FB838BA}"/>
              </a:ext>
              <a:ext uri="{C183D7F6-B498-43B3-948B-1728B52AA6E4}">
                <adec:decorative xmlns:adec="http://schemas.microsoft.com/office/drawing/2017/decorative" val="1"/>
              </a:ext>
            </a:extLst>
          </p:cNvPr>
          <p:cNvCxnSpPr>
            <a:cxnSpLocks/>
            <a:stCxn id="8" idx="3"/>
            <a:endCxn id="9" idx="1"/>
          </p:cNvCxnSpPr>
          <p:nvPr/>
        </p:nvCxnSpPr>
        <p:spPr>
          <a:xfrm>
            <a:off x="6172430" y="3068461"/>
            <a:ext cx="731987" cy="776"/>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616E804-1D34-AE74-3FD0-2913E8B2CD30}"/>
              </a:ext>
              <a:ext uri="{C183D7F6-B498-43B3-948B-1728B52AA6E4}">
                <adec:decorative xmlns:adec="http://schemas.microsoft.com/office/drawing/2017/decorative" val="1"/>
              </a:ext>
            </a:extLst>
          </p:cNvPr>
          <p:cNvCxnSpPr>
            <a:cxnSpLocks/>
            <a:stCxn id="10" idx="3"/>
            <a:endCxn id="12" idx="1"/>
          </p:cNvCxnSpPr>
          <p:nvPr/>
        </p:nvCxnSpPr>
        <p:spPr>
          <a:xfrm>
            <a:off x="6172430" y="3983707"/>
            <a:ext cx="731987" cy="776"/>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8445A1F-3E61-4D37-5C2E-6D14A73F1C87}"/>
              </a:ext>
              <a:ext uri="{C183D7F6-B498-43B3-948B-1728B52AA6E4}">
                <adec:decorative xmlns:adec="http://schemas.microsoft.com/office/drawing/2017/decorative" val="1"/>
              </a:ext>
            </a:extLst>
          </p:cNvPr>
          <p:cNvCxnSpPr>
            <a:cxnSpLocks/>
            <a:stCxn id="11" idx="3"/>
            <a:endCxn id="13" idx="1"/>
          </p:cNvCxnSpPr>
          <p:nvPr/>
        </p:nvCxnSpPr>
        <p:spPr>
          <a:xfrm>
            <a:off x="6172430" y="4898952"/>
            <a:ext cx="731987" cy="776"/>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pic>
        <p:nvPicPr>
          <p:cNvPr id="48" name="Graphic 47">
            <a:extLst>
              <a:ext uri="{FF2B5EF4-FFF2-40B4-BE49-F238E27FC236}">
                <a16:creationId xmlns:a16="http://schemas.microsoft.com/office/drawing/2014/main" id="{369722B8-2A57-7D5F-7763-41AD8F43872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689490"/>
            <a:ext cx="304800" cy="304800"/>
          </a:xfrm>
          <a:prstGeom prst="rect">
            <a:avLst/>
          </a:prstGeom>
        </p:spPr>
      </p:pic>
      <p:sp>
        <p:nvSpPr>
          <p:cNvPr id="6" name="Rectangle 5">
            <a:extLst>
              <a:ext uri="{FF2B5EF4-FFF2-40B4-BE49-F238E27FC236}">
                <a16:creationId xmlns:a16="http://schemas.microsoft.com/office/drawing/2014/main" id="{B09C4DAE-F2FA-8700-59B1-AE4FB20EC870}"/>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Esitiedot ja rajaus​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973038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7">
            <a:extLst>
              <a:ext uri="{FF2B5EF4-FFF2-40B4-BE49-F238E27FC236}">
                <a16:creationId xmlns:a16="http://schemas.microsoft.com/office/drawing/2014/main" id="{9716B08B-371C-9969-65C8-188BDDE90CB4}"/>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Olemmeko valmiita siirtymään kontekstiin? ​</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Tässä vaiheessa varmistetaan, mitä ohjelmistoa tarkastellaan, miksi uhkamallinnus tehdään ja mikä jää tämän työpajan ulkopuolelle. ​</a:t>
            </a:r>
          </a:p>
          <a:p>
            <a:pPr marL="0" indent="0">
              <a:lnSpc>
                <a:spcPct val="100000"/>
              </a:lnSpc>
              <a:spcBef>
                <a:spcPts val="900"/>
              </a:spcBef>
              <a:buSzPct val="100000"/>
              <a:buNone/>
            </a:pPr>
            <a:endParaRPr lang="fi-FI" sz="1600" noProof="0" dirty="0"/>
          </a:p>
          <a:p>
            <a:pPr marL="342900" indent="-342900">
              <a:lnSpc>
                <a:spcPct val="100000"/>
              </a:lnSpc>
              <a:spcBef>
                <a:spcPts val="900"/>
              </a:spcBef>
              <a:buSzPct val="100000"/>
              <a:buFont typeface="+mj-lt"/>
              <a:buAutoNum type="arabicPeriod"/>
            </a:pPr>
            <a:r>
              <a:rPr lang="fi-FI" sz="1600" b="1" noProof="0" dirty="0"/>
              <a:t>Tarkastelun kohde on sovittu​​</a:t>
            </a:r>
          </a:p>
          <a:p>
            <a:pPr marL="342000" lvl="2" indent="0">
              <a:lnSpc>
                <a:spcPct val="100000"/>
              </a:lnSpc>
              <a:spcBef>
                <a:spcPts val="300"/>
              </a:spcBef>
              <a:buSzPct val="100000"/>
              <a:buNone/>
            </a:pPr>
            <a:r>
              <a:rPr lang="fi-FI" sz="1600" noProof="0" dirty="0"/>
              <a:t>Tiedämme, mitä ohjelmistoa, palvelua, komponenttia tai muutosta tarkastellaan. ​</a:t>
            </a:r>
          </a:p>
          <a:p>
            <a:pPr marL="342900" indent="-342900">
              <a:lnSpc>
                <a:spcPct val="100000"/>
              </a:lnSpc>
              <a:spcBef>
                <a:spcPts val="900"/>
              </a:spcBef>
              <a:buSzPct val="100000"/>
              <a:buFont typeface="+mj-lt"/>
              <a:buAutoNum type="arabicPeriod"/>
            </a:pPr>
            <a:r>
              <a:rPr lang="fi-FI" sz="1600" b="1" noProof="0" dirty="0"/>
              <a:t>Työpajan tavoite on selkeä​​</a:t>
            </a:r>
          </a:p>
          <a:p>
            <a:pPr marL="342000" lvl="2" indent="0">
              <a:lnSpc>
                <a:spcPct val="100000"/>
              </a:lnSpc>
              <a:spcBef>
                <a:spcPts val="300"/>
              </a:spcBef>
              <a:buSzPct val="100000"/>
              <a:buNone/>
            </a:pPr>
            <a:r>
              <a:rPr lang="fi-FI" sz="1600" noProof="0" dirty="0"/>
              <a:t>Tiedämme, mitä tämän työpajan aikana halutaan saada aikaan. ​</a:t>
            </a:r>
          </a:p>
          <a:p>
            <a:pPr marL="342900" indent="-342900">
              <a:lnSpc>
                <a:spcPct val="100000"/>
              </a:lnSpc>
              <a:spcBef>
                <a:spcPts val="900"/>
              </a:spcBef>
              <a:buSzPct val="100000"/>
              <a:buFont typeface="+mj-lt"/>
              <a:buAutoNum type="arabicPeriod"/>
            </a:pPr>
            <a:r>
              <a:rPr lang="fi-FI" sz="1600" b="1" noProof="0" dirty="0"/>
              <a:t>Rajauksen ulkopuoliset asiat on tunnistettu​​</a:t>
            </a:r>
          </a:p>
          <a:p>
            <a:pPr marL="342000" lvl="2" indent="0">
              <a:lnSpc>
                <a:spcPct val="100000"/>
              </a:lnSpc>
              <a:spcBef>
                <a:spcPts val="300"/>
              </a:spcBef>
              <a:buSzPct val="100000"/>
              <a:buNone/>
            </a:pPr>
            <a:r>
              <a:rPr lang="fi-FI" sz="1600" noProof="0" dirty="0"/>
              <a:t>Tiedämme, mitä ei käsitellä tässä työpajassa.</a:t>
            </a:r>
          </a:p>
        </p:txBody>
      </p:sp>
      <p:sp>
        <p:nvSpPr>
          <p:cNvPr id="10" name="Rectangle 9">
            <a:extLst>
              <a:ext uri="{FF2B5EF4-FFF2-40B4-BE49-F238E27FC236}">
                <a16:creationId xmlns:a16="http://schemas.microsoft.com/office/drawing/2014/main" id="{36073CAB-0B89-AE0E-7808-5619EAB2333A}"/>
              </a:ext>
            </a:extLst>
          </p:cNvPr>
          <p:cNvSpPr/>
          <p:nvPr/>
        </p:nvSpPr>
        <p:spPr>
          <a:xfrm>
            <a:off x="612000" y="4904937"/>
            <a:ext cx="10968000"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spAutoFit/>
          </a:bodyPr>
          <a:lstStyle/>
          <a:p>
            <a:r>
              <a:rPr lang="fi-FI" sz="1600" b="1" noProof="0" dirty="0">
                <a:solidFill>
                  <a:schemeClr val="tx1"/>
                </a:solidFill>
              </a:rPr>
              <a:t>Lopputulos</a:t>
            </a:r>
            <a:r>
              <a:rPr lang="fi-FI" sz="1600" noProof="0" dirty="0">
                <a:solidFill>
                  <a:schemeClr val="tx1"/>
                </a:solidFill>
              </a:rPr>
              <a:t>: työpajan kohde ja rajaus ovat riittävän selkeät, jotta voidaan muodostaa yhteinen kuva tarkasteltavasta järjestelmästä.​</a:t>
            </a:r>
          </a:p>
        </p:txBody>
      </p:sp>
      <p:sp>
        <p:nvSpPr>
          <p:cNvPr id="6" name="Rectangle 5">
            <a:extLst>
              <a:ext uri="{FF2B5EF4-FFF2-40B4-BE49-F238E27FC236}">
                <a16:creationId xmlns:a16="http://schemas.microsoft.com/office/drawing/2014/main" id="{D3754DFD-F730-D0BA-D1E4-2CF8E99C4C2F}"/>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Esitiedot ja rajaus​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853284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0A2DA2-E973-B629-51D0-46BF45F15331}"/>
              </a:ext>
            </a:extLst>
          </p:cNvPr>
          <p:cNvSpPr>
            <a:spLocks noGrp="1"/>
          </p:cNvSpPr>
          <p:nvPr>
            <p:ph type="ctrTitle"/>
          </p:nvPr>
        </p:nvSpPr>
        <p:spPr/>
        <p:txBody>
          <a:bodyPr/>
          <a:lstStyle/>
          <a:p>
            <a:r>
              <a:rPr lang="fi-FI" noProof="0" dirty="0"/>
              <a:t>3. Konteksti​</a:t>
            </a:r>
          </a:p>
        </p:txBody>
      </p:sp>
      <p:sp>
        <p:nvSpPr>
          <p:cNvPr id="5" name="Date Placeholder 4">
            <a:extLst>
              <a:ext uri="{FF2B5EF4-FFF2-40B4-BE49-F238E27FC236}">
                <a16:creationId xmlns:a16="http://schemas.microsoft.com/office/drawing/2014/main" id="{F759C009-C26C-5478-77BA-C966810D33E1}"/>
              </a:ext>
            </a:extLst>
          </p:cNvPr>
          <p:cNvSpPr>
            <a:spLocks noGrp="1"/>
          </p:cNvSpPr>
          <p:nvPr>
            <p:ph type="dt" sz="half" idx="14"/>
          </p:nvPr>
        </p:nvSpPr>
        <p:spPr/>
        <p:txBody>
          <a:bodyPr/>
          <a:lstStyle/>
          <a:p>
            <a:pPr>
              <a:defRPr/>
            </a:pPr>
            <a:fld id="{5790EF23-BE95-4E73-9E7D-72E4DAEC26B3}" type="datetime1">
              <a:rPr lang="fi-FI" noProof="0" smtClean="0"/>
              <a:t>16.9.2026</a:t>
            </a:fld>
            <a:endParaRPr lang="fi-FI" noProof="0" dirty="0"/>
          </a:p>
        </p:txBody>
      </p:sp>
      <p:sp>
        <p:nvSpPr>
          <p:cNvPr id="6" name="Slide Number Placeholder 5">
            <a:extLst>
              <a:ext uri="{FF2B5EF4-FFF2-40B4-BE49-F238E27FC236}">
                <a16:creationId xmlns:a16="http://schemas.microsoft.com/office/drawing/2014/main" id="{3A9C31CD-1AA7-9DCD-F0A3-2E41C63C7A49}"/>
              </a:ext>
            </a:extLst>
          </p:cNvPr>
          <p:cNvSpPr>
            <a:spLocks noGrp="1"/>
          </p:cNvSpPr>
          <p:nvPr>
            <p:ph type="sldNum" sz="quarter" idx="16"/>
          </p:nvPr>
        </p:nvSpPr>
        <p:spPr/>
        <p:txBody>
          <a:bodyPr/>
          <a:lstStyle/>
          <a:p>
            <a:pPr>
              <a:defRPr/>
            </a:pPr>
            <a:fld id="{E97DE6E4-DC77-456C-872A-552B509F49AF}" type="slidenum">
              <a:rPr lang="fi-FI" noProof="0" smtClean="0"/>
              <a:pPr>
                <a:defRPr/>
              </a:pPr>
              <a:t>19</a:t>
            </a:fld>
            <a:endParaRPr lang="fi-FI" noProof="0" dirty="0"/>
          </a:p>
        </p:txBody>
      </p:sp>
    </p:spTree>
    <p:extLst>
      <p:ext uri="{BB962C8B-B14F-4D97-AF65-F5344CB8AC3E}">
        <p14:creationId xmlns:p14="http://schemas.microsoft.com/office/powerpoint/2010/main" val="1323903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9C184E01-10E9-A169-84F1-8B8158D2BD24}"/>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Konteksti: tavoite ja lopputulos​</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sz="half" idx="1"/>
          </p:nvPr>
        </p:nvSpPr>
        <p:spPr>
          <a:xfrm>
            <a:off x="615179" y="1736725"/>
            <a:ext cx="10955469" cy="731836"/>
          </a:xfrm>
        </p:spPr>
        <p:txBody>
          <a:bodyPr/>
          <a:lstStyle/>
          <a:p>
            <a:pPr marL="0" indent="0">
              <a:lnSpc>
                <a:spcPct val="100000"/>
              </a:lnSpc>
              <a:spcBef>
                <a:spcPts val="900"/>
              </a:spcBef>
              <a:buSzPct val="100000"/>
              <a:buNone/>
            </a:pPr>
            <a:r>
              <a:rPr lang="fi-FI" sz="1600" noProof="0" dirty="0"/>
              <a:t>Tässä vaiheessa muodostetaan yhteinen kuva siitä, miten ohjelmisto toimii, mitä siinä pitää suojata ja mihin uhkat voivat kohdistua.</a:t>
            </a:r>
          </a:p>
        </p:txBody>
      </p:sp>
      <p:sp>
        <p:nvSpPr>
          <p:cNvPr id="7" name="Content Placeholder 6">
            <a:extLst>
              <a:ext uri="{FF2B5EF4-FFF2-40B4-BE49-F238E27FC236}">
                <a16:creationId xmlns:a16="http://schemas.microsoft.com/office/drawing/2014/main" id="{E66C6B2C-84C7-CEDB-DC48-B9F47952D41B}"/>
              </a:ext>
            </a:extLst>
          </p:cNvPr>
          <p:cNvSpPr>
            <a:spLocks noGrp="1"/>
          </p:cNvSpPr>
          <p:nvPr>
            <p:ph sz="half" idx="2"/>
          </p:nvPr>
        </p:nvSpPr>
        <p:spPr>
          <a:xfrm>
            <a:off x="621351" y="2732336"/>
            <a:ext cx="10746000" cy="2925015"/>
          </a:xfrm>
        </p:spPr>
        <p:txBody>
          <a:bodyPr numCol="2" spcCol="180000"/>
          <a:lstStyle/>
          <a:p>
            <a:pPr>
              <a:lnSpc>
                <a:spcPct val="100000"/>
              </a:lnSpc>
              <a:spcBef>
                <a:spcPts val="900"/>
              </a:spcBef>
              <a:buSzPct val="100000"/>
              <a:buFont typeface="+mj-lt"/>
              <a:buAutoNum type="arabicPeriod"/>
            </a:pPr>
            <a:r>
              <a:rPr lang="fi-FI" sz="1600" b="1" noProof="0" dirty="0"/>
              <a:t>Järjestelmän kokonaiskuva​​</a:t>
            </a:r>
          </a:p>
          <a:p>
            <a:pPr marL="342000" lvl="2" indent="0">
              <a:lnSpc>
                <a:spcPct val="100000"/>
              </a:lnSpc>
              <a:spcBef>
                <a:spcPts val="300"/>
              </a:spcBef>
              <a:buSzPct val="100000"/>
              <a:buNone/>
            </a:pPr>
            <a:r>
              <a:rPr lang="fi-FI" sz="1600" noProof="0" dirty="0"/>
              <a:t>Mistä osista ohjelmisto koostuu ja miten ne liittyvät toisiinsa? ​</a:t>
            </a:r>
          </a:p>
          <a:p>
            <a:pPr>
              <a:lnSpc>
                <a:spcPct val="100000"/>
              </a:lnSpc>
              <a:spcBef>
                <a:spcPts val="900"/>
              </a:spcBef>
              <a:buSzPct val="100000"/>
              <a:buFont typeface="+mj-lt"/>
              <a:buAutoNum type="arabicPeriod"/>
            </a:pPr>
            <a:r>
              <a:rPr lang="fi-FI" sz="1600" b="1" noProof="0" dirty="0"/>
              <a:t>Käyttäjät ja käyttötilanteet​​</a:t>
            </a:r>
          </a:p>
          <a:p>
            <a:pPr marL="342000" lvl="2" indent="0">
              <a:lnSpc>
                <a:spcPct val="100000"/>
              </a:lnSpc>
              <a:spcBef>
                <a:spcPts val="300"/>
              </a:spcBef>
              <a:buSzPct val="100000"/>
              <a:buNone/>
            </a:pPr>
            <a:r>
              <a:rPr lang="fi-FI" sz="1600" noProof="0" dirty="0"/>
              <a:t>Ketkä käyttävät ohjelmistoa, millä oikeuksilla ja missä tilanteessa? ​</a:t>
            </a:r>
          </a:p>
          <a:p>
            <a:pPr>
              <a:lnSpc>
                <a:spcPct val="100000"/>
              </a:lnSpc>
              <a:spcBef>
                <a:spcPts val="900"/>
              </a:spcBef>
              <a:buSzPct val="100000"/>
              <a:buFont typeface="+mj-lt"/>
              <a:buAutoNum type="arabicPeriod"/>
            </a:pPr>
            <a:r>
              <a:rPr lang="fi-FI" sz="1600" b="1" noProof="0" dirty="0"/>
              <a:t>Tieto ja tietovirrat​​</a:t>
            </a:r>
          </a:p>
          <a:p>
            <a:pPr marL="342000" lvl="2" indent="0">
              <a:lnSpc>
                <a:spcPct val="100000"/>
              </a:lnSpc>
              <a:spcBef>
                <a:spcPts val="300"/>
              </a:spcBef>
              <a:buSzPct val="100000"/>
              <a:buNone/>
            </a:pPr>
            <a:r>
              <a:rPr lang="fi-FI" sz="1600" noProof="0" dirty="0"/>
              <a:t>Mitä tietoa käsitellään, missä se liikkuu ja mihin se tallentuu? ​</a:t>
            </a:r>
          </a:p>
          <a:p>
            <a:pPr marL="342000" lvl="2" indent="0">
              <a:lnSpc>
                <a:spcPct val="100000"/>
              </a:lnSpc>
              <a:spcBef>
                <a:spcPts val="600"/>
              </a:spcBef>
              <a:buSzPct val="100000"/>
              <a:buNone/>
            </a:pPr>
            <a:endParaRPr lang="fi-FI" sz="1600" noProof="0" dirty="0"/>
          </a:p>
          <a:p>
            <a:pPr marL="342000" lvl="2" indent="0">
              <a:lnSpc>
                <a:spcPct val="100000"/>
              </a:lnSpc>
              <a:spcBef>
                <a:spcPts val="600"/>
              </a:spcBef>
              <a:buSzPct val="100000"/>
              <a:buNone/>
            </a:pPr>
            <a:endParaRPr lang="fi-FI" sz="1600" noProof="0" dirty="0"/>
          </a:p>
          <a:p>
            <a:pPr marL="342000" lvl="2" indent="0">
              <a:lnSpc>
                <a:spcPct val="100000"/>
              </a:lnSpc>
              <a:spcBef>
                <a:spcPts val="600"/>
              </a:spcBef>
              <a:buSzPct val="100000"/>
              <a:buNone/>
            </a:pPr>
            <a:endParaRPr lang="fi-FI" sz="1600" noProof="0" dirty="0"/>
          </a:p>
          <a:p>
            <a:pPr>
              <a:lnSpc>
                <a:spcPct val="100000"/>
              </a:lnSpc>
              <a:spcBef>
                <a:spcPts val="900"/>
              </a:spcBef>
              <a:buSzPct val="100000"/>
              <a:buFont typeface="+mj-lt"/>
              <a:buAutoNum type="arabicPeriod"/>
            </a:pPr>
            <a:r>
              <a:rPr lang="fi-FI" sz="1600" b="1" noProof="0" dirty="0"/>
              <a:t>Suojattavat kohteet​​​</a:t>
            </a:r>
          </a:p>
          <a:p>
            <a:pPr marL="342000" lvl="2" indent="0">
              <a:lnSpc>
                <a:spcPct val="100000"/>
              </a:lnSpc>
              <a:spcBef>
                <a:spcPts val="300"/>
              </a:spcBef>
              <a:buSzPct val="100000"/>
              <a:buNone/>
            </a:pPr>
            <a:r>
              <a:rPr lang="fi-FI" sz="1600" noProof="0" dirty="0"/>
              <a:t>Mitkä ovat ohjelmiston tärkeimmät suojattavat asiat, kuten tieto, toiminnot, saatavuus ja integraatiot?​</a:t>
            </a:r>
          </a:p>
          <a:p>
            <a:pPr>
              <a:spcBef>
                <a:spcPts val="900"/>
              </a:spcBef>
              <a:buSzPct val="100000"/>
              <a:buFont typeface="+mj-lt"/>
              <a:buAutoNum type="arabicPeriod"/>
            </a:pPr>
            <a:r>
              <a:rPr lang="fi-FI" sz="1600" b="1" noProof="0" dirty="0"/>
              <a:t>Integraatiot ja riippuvuudet​​​</a:t>
            </a:r>
          </a:p>
          <a:p>
            <a:pPr marL="342000" lvl="2" indent="0">
              <a:lnSpc>
                <a:spcPct val="100000"/>
              </a:lnSpc>
              <a:spcBef>
                <a:spcPts val="300"/>
              </a:spcBef>
              <a:buSzPct val="100000"/>
              <a:buNone/>
            </a:pPr>
            <a:r>
              <a:rPr lang="fi-FI" sz="1600" noProof="0" dirty="0"/>
              <a:t>Mihin muihin järjestelmiin, palveluihin, toimittajiin tai teknologioihin ohjelmisto liittyy ja mistä sen toiminta riippuu? ​​</a:t>
            </a:r>
          </a:p>
          <a:p>
            <a:pPr>
              <a:lnSpc>
                <a:spcPct val="100000"/>
              </a:lnSpc>
              <a:spcBef>
                <a:spcPts val="900"/>
              </a:spcBef>
              <a:buSzPct val="100000"/>
              <a:buFont typeface="+mj-lt"/>
              <a:buAutoNum type="arabicPeriod"/>
            </a:pPr>
            <a:r>
              <a:rPr lang="fi-FI" sz="1600" b="1" noProof="0" dirty="0"/>
              <a:t>Lopputulos​​​​</a:t>
            </a:r>
          </a:p>
          <a:p>
            <a:pPr marL="342000" lvl="2" indent="0">
              <a:lnSpc>
                <a:spcPct val="100000"/>
              </a:lnSpc>
              <a:spcBef>
                <a:spcPts val="300"/>
              </a:spcBef>
              <a:buSzPct val="100000"/>
              <a:buNone/>
            </a:pPr>
            <a:r>
              <a:rPr lang="fi-FI" sz="1600" noProof="0" dirty="0"/>
              <a:t>Yhteinen ymmärrys ohjelmistosta, sen suojattavista kohteista ja kohdista, joihin uhkien tunnistaminen kannattaa kohdistaa.​</a:t>
            </a:r>
          </a:p>
          <a:p>
            <a:pPr marL="342000" lvl="2" indent="0">
              <a:lnSpc>
                <a:spcPct val="100000"/>
              </a:lnSpc>
              <a:spcBef>
                <a:spcPts val="600"/>
              </a:spcBef>
              <a:buSzPct val="100000"/>
              <a:buNone/>
            </a:pPr>
            <a:endParaRPr lang="fi-FI" sz="1600" noProof="0" dirty="0"/>
          </a:p>
        </p:txBody>
      </p:sp>
      <p:sp>
        <p:nvSpPr>
          <p:cNvPr id="9" name="Rectangle 8">
            <a:extLst>
              <a:ext uri="{FF2B5EF4-FFF2-40B4-BE49-F238E27FC236}">
                <a16:creationId xmlns:a16="http://schemas.microsoft.com/office/drawing/2014/main" id="{7EC49858-0FCC-2F9A-A017-9FBE9712ED37}"/>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Konteksti​</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4220934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a:extLst>
              <a:ext uri="{FF2B5EF4-FFF2-40B4-BE49-F238E27FC236}">
                <a16:creationId xmlns:a16="http://schemas.microsoft.com/office/drawing/2014/main" id="{F053C813-F133-5382-8385-20566D393760}"/>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Järjestelmän kokonaiskuva​</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b="1" noProof="0" dirty="0"/>
              <a:t>Käydään läpi järjestelmän keskeinen rakenne: ​</a:t>
            </a:r>
          </a:p>
          <a:p>
            <a:pPr>
              <a:lnSpc>
                <a:spcPct val="100000"/>
              </a:lnSpc>
              <a:spcBef>
                <a:spcPts val="900"/>
              </a:spcBef>
            </a:pPr>
            <a:r>
              <a:rPr lang="fi-FI" sz="1600" noProof="0" dirty="0"/>
              <a:t>Mistä pääosista järjestelmä koostuu? ​</a:t>
            </a:r>
          </a:p>
          <a:p>
            <a:pPr>
              <a:lnSpc>
                <a:spcPct val="100000"/>
              </a:lnSpc>
              <a:spcBef>
                <a:spcPts val="900"/>
              </a:spcBef>
            </a:pPr>
            <a:r>
              <a:rPr lang="fi-FI" sz="1600" noProof="0" dirty="0"/>
              <a:t>Missä järjestelmä toimii: pilvessä, omassa ympäristössä, SaaS-palveluna, hybridinä tai erillisverkossa? ​</a:t>
            </a:r>
          </a:p>
          <a:p>
            <a:pPr>
              <a:lnSpc>
                <a:spcPct val="100000"/>
              </a:lnSpc>
              <a:spcBef>
                <a:spcPts val="900"/>
              </a:spcBef>
            </a:pPr>
            <a:r>
              <a:rPr lang="fi-FI" sz="1600" noProof="0" dirty="0"/>
              <a:t>Missä tieto tallennetaan? ​</a:t>
            </a:r>
          </a:p>
          <a:p>
            <a:pPr>
              <a:lnSpc>
                <a:spcPct val="100000"/>
              </a:lnSpc>
              <a:spcBef>
                <a:spcPts val="900"/>
              </a:spcBef>
            </a:pPr>
            <a:r>
              <a:rPr lang="fi-FI" sz="1600" noProof="0" dirty="0"/>
              <a:t>Missä tehdään kriittinen käsittely tai päätöksenteko? ​</a:t>
            </a:r>
          </a:p>
          <a:p>
            <a:pPr>
              <a:lnSpc>
                <a:spcPct val="100000"/>
              </a:lnSpc>
              <a:spcBef>
                <a:spcPts val="900"/>
              </a:spcBef>
            </a:pPr>
            <a:r>
              <a:rPr lang="fi-FI" sz="1600" noProof="0" dirty="0"/>
              <a:t>Missä kohdissa on luottamusrajoja, erityisiä käyttöoikeuksia tai hallintatoimintoja? ​</a:t>
            </a:r>
          </a:p>
          <a:p>
            <a:pPr>
              <a:lnSpc>
                <a:spcPct val="100000"/>
              </a:lnSpc>
              <a:spcBef>
                <a:spcPts val="900"/>
              </a:spcBef>
            </a:pPr>
            <a:r>
              <a:rPr lang="fi-FI" sz="1600" noProof="0" dirty="0"/>
              <a:t>Onko järjestelmässä kriittisiä riippuvuuksia tai yksittäisiä vikapisteitä?​</a:t>
            </a:r>
          </a:p>
        </p:txBody>
      </p:sp>
      <p:sp>
        <p:nvSpPr>
          <p:cNvPr id="8" name="Rectangle 7">
            <a:extLst>
              <a:ext uri="{FF2B5EF4-FFF2-40B4-BE49-F238E27FC236}">
                <a16:creationId xmlns:a16="http://schemas.microsoft.com/office/drawing/2014/main" id="{B774309C-5A0A-5ED1-5973-8C5379536411}"/>
              </a:ext>
            </a:extLst>
          </p:cNvPr>
          <p:cNvSpPr/>
          <p:nvPr/>
        </p:nvSpPr>
        <p:spPr>
          <a:xfrm>
            <a:off x="611999" y="4700175"/>
            <a:ext cx="10968001"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Kirjaa lopuksi lyhyt yhteenveto: “Järjestelmä koostuu seuraavista keskeisistä osista…”​</a:t>
            </a:r>
          </a:p>
        </p:txBody>
      </p:sp>
      <p:sp>
        <p:nvSpPr>
          <p:cNvPr id="3" name="Rectangle 2">
            <a:extLst>
              <a:ext uri="{FF2B5EF4-FFF2-40B4-BE49-F238E27FC236}">
                <a16:creationId xmlns:a16="http://schemas.microsoft.com/office/drawing/2014/main" id="{7E2162B0-AAB3-6DAF-5DE6-0CB4DDBE9E62}"/>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Konteksti​</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9" name="Graphic 8">
            <a:extLst>
              <a:ext uri="{FF2B5EF4-FFF2-40B4-BE49-F238E27FC236}">
                <a16:creationId xmlns:a16="http://schemas.microsoft.com/office/drawing/2014/main" id="{B864C84F-7BE4-CD9A-2516-5B880F1D1B0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4846475"/>
            <a:ext cx="304800" cy="304800"/>
          </a:xfrm>
          <a:prstGeom prst="rect">
            <a:avLst/>
          </a:prstGeom>
        </p:spPr>
      </p:pic>
    </p:spTree>
    <p:extLst>
      <p:ext uri="{BB962C8B-B14F-4D97-AF65-F5344CB8AC3E}">
        <p14:creationId xmlns:p14="http://schemas.microsoft.com/office/powerpoint/2010/main" val="1839059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7">
            <a:extLst>
              <a:ext uri="{FF2B5EF4-FFF2-40B4-BE49-F238E27FC236}">
                <a16:creationId xmlns:a16="http://schemas.microsoft.com/office/drawing/2014/main" id="{CC56A4E2-CFBE-ECD8-78A2-6051CF14445B}"/>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Käyttäjät ja käyttötilanteet​</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b="1" noProof="0" dirty="0"/>
              <a:t>Käydään läpi, kuka järjestelmää käyttää ja millä tavalla:​​</a:t>
            </a:r>
          </a:p>
          <a:p>
            <a:pPr>
              <a:lnSpc>
                <a:spcPct val="100000"/>
              </a:lnSpc>
              <a:spcBef>
                <a:spcPts val="900"/>
              </a:spcBef>
            </a:pPr>
            <a:r>
              <a:rPr lang="fi-FI" sz="1600" noProof="0" dirty="0"/>
              <a:t>Ketkä ovat järjestelmän käyttäjiä? ​</a:t>
            </a:r>
          </a:p>
          <a:p>
            <a:pPr>
              <a:lnSpc>
                <a:spcPct val="100000"/>
              </a:lnSpc>
              <a:spcBef>
                <a:spcPts val="900"/>
              </a:spcBef>
            </a:pPr>
            <a:r>
              <a:rPr lang="fi-FI" sz="1600" noProof="0" dirty="0"/>
              <a:t>Millaisia käyttäjärooleja järjestelmässä on? ​</a:t>
            </a:r>
          </a:p>
          <a:p>
            <a:pPr>
              <a:lnSpc>
                <a:spcPct val="100000"/>
              </a:lnSpc>
              <a:spcBef>
                <a:spcPts val="900"/>
              </a:spcBef>
            </a:pPr>
            <a:r>
              <a:rPr lang="fi-FI" sz="1600" noProof="0" dirty="0"/>
              <a:t>Mitä eri roolit voivat tehdä? ​</a:t>
            </a:r>
          </a:p>
          <a:p>
            <a:pPr>
              <a:lnSpc>
                <a:spcPct val="100000"/>
              </a:lnSpc>
              <a:spcBef>
                <a:spcPts val="900"/>
              </a:spcBef>
            </a:pPr>
            <a:r>
              <a:rPr lang="fi-FI" sz="1600" noProof="0" dirty="0"/>
              <a:t>Onko käyttäjiä, joilla on korotettuja oikeuksia? ​</a:t>
            </a:r>
          </a:p>
          <a:p>
            <a:pPr>
              <a:lnSpc>
                <a:spcPct val="100000"/>
              </a:lnSpc>
              <a:spcBef>
                <a:spcPts val="900"/>
              </a:spcBef>
            </a:pPr>
            <a:r>
              <a:rPr lang="fi-FI" sz="1600" noProof="0" dirty="0"/>
              <a:t>Missä tilanteissa järjestelmää käytetään? ​</a:t>
            </a:r>
          </a:p>
          <a:p>
            <a:pPr>
              <a:lnSpc>
                <a:spcPct val="100000"/>
              </a:lnSpc>
              <a:spcBef>
                <a:spcPts val="900"/>
              </a:spcBef>
            </a:pPr>
            <a:r>
              <a:rPr lang="fi-FI" sz="1600" noProof="0" dirty="0"/>
              <a:t>Onko käyttöön liittyviä poikkeustilanteita, kuten sijaisuudet, ylläpito tai häiriötilanteet? ​</a:t>
            </a:r>
          </a:p>
        </p:txBody>
      </p:sp>
      <p:sp>
        <p:nvSpPr>
          <p:cNvPr id="10" name="Rectangle 9">
            <a:extLst>
              <a:ext uri="{FF2B5EF4-FFF2-40B4-BE49-F238E27FC236}">
                <a16:creationId xmlns:a16="http://schemas.microsoft.com/office/drawing/2014/main" id="{2D234A3B-13DB-D166-DA62-81030DBBD58E}"/>
              </a:ext>
            </a:extLst>
          </p:cNvPr>
          <p:cNvSpPr/>
          <p:nvPr/>
        </p:nvSpPr>
        <p:spPr>
          <a:xfrm>
            <a:off x="611999" y="4453988"/>
            <a:ext cx="10968001"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Kirjaa lopuksi lyhyt yhteenveto: “Järjestelmän keskeiset käyttäjät ja roolit ovat…”​</a:t>
            </a:r>
          </a:p>
        </p:txBody>
      </p:sp>
      <p:sp>
        <p:nvSpPr>
          <p:cNvPr id="3" name="Rectangle 2">
            <a:extLst>
              <a:ext uri="{FF2B5EF4-FFF2-40B4-BE49-F238E27FC236}">
                <a16:creationId xmlns:a16="http://schemas.microsoft.com/office/drawing/2014/main" id="{37017598-176A-E6C9-CB0D-90A60409CCAF}"/>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Konteksti​</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11" name="Graphic 10">
            <a:extLst>
              <a:ext uri="{FF2B5EF4-FFF2-40B4-BE49-F238E27FC236}">
                <a16:creationId xmlns:a16="http://schemas.microsoft.com/office/drawing/2014/main" id="{20D2F3B6-2AF0-0E08-3657-FBEB716E4E3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4600288"/>
            <a:ext cx="304800" cy="304800"/>
          </a:xfrm>
          <a:prstGeom prst="rect">
            <a:avLst/>
          </a:prstGeom>
        </p:spPr>
      </p:pic>
    </p:spTree>
    <p:extLst>
      <p:ext uri="{BB962C8B-B14F-4D97-AF65-F5344CB8AC3E}">
        <p14:creationId xmlns:p14="http://schemas.microsoft.com/office/powerpoint/2010/main" val="1266154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a:extLst>
              <a:ext uri="{FF2B5EF4-FFF2-40B4-BE49-F238E27FC236}">
                <a16:creationId xmlns:a16="http://schemas.microsoft.com/office/drawing/2014/main" id="{0E6F1052-C0E9-4E34-A3D7-41349A74A7FF}"/>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Käsiteltävä tieto​</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b="1" noProof="0" dirty="0"/>
              <a:t>Käydään läpi, mitä tietoa järjestelmässä käsitellään:​</a:t>
            </a:r>
          </a:p>
          <a:p>
            <a:pPr>
              <a:lnSpc>
                <a:spcPct val="100000"/>
              </a:lnSpc>
              <a:spcBef>
                <a:spcPts val="900"/>
              </a:spcBef>
            </a:pPr>
            <a:r>
              <a:rPr lang="fi-FI" sz="1600" noProof="0" dirty="0"/>
              <a:t>Mitä tietoa järjestelmään syötetään? ​</a:t>
            </a:r>
          </a:p>
          <a:p>
            <a:pPr>
              <a:lnSpc>
                <a:spcPct val="100000"/>
              </a:lnSpc>
              <a:spcBef>
                <a:spcPts val="900"/>
              </a:spcBef>
            </a:pPr>
            <a:r>
              <a:rPr lang="fi-FI" sz="1600" noProof="0" dirty="0"/>
              <a:t>Mitä tietoa järjestelmä tallentaa? ​</a:t>
            </a:r>
          </a:p>
          <a:p>
            <a:pPr>
              <a:lnSpc>
                <a:spcPct val="100000"/>
              </a:lnSpc>
              <a:spcBef>
                <a:spcPts val="900"/>
              </a:spcBef>
            </a:pPr>
            <a:r>
              <a:rPr lang="fi-FI" sz="1600" noProof="0" dirty="0"/>
              <a:t>Mitä tietoa järjestelmä näyttää käyttäjille? ​</a:t>
            </a:r>
          </a:p>
          <a:p>
            <a:pPr>
              <a:lnSpc>
                <a:spcPct val="100000"/>
              </a:lnSpc>
              <a:spcBef>
                <a:spcPts val="900"/>
              </a:spcBef>
            </a:pPr>
            <a:r>
              <a:rPr lang="fi-FI" sz="1600" noProof="0" dirty="0"/>
              <a:t>Sisältääkö tieto henkilötietoja, luottamuksellista tietoa tai muuta arkaluonteista tietoa? ​</a:t>
            </a:r>
          </a:p>
          <a:p>
            <a:pPr>
              <a:lnSpc>
                <a:spcPct val="100000"/>
              </a:lnSpc>
              <a:spcBef>
                <a:spcPts val="900"/>
              </a:spcBef>
            </a:pPr>
            <a:r>
              <a:rPr lang="fi-FI" sz="1600" noProof="0" dirty="0"/>
              <a:t>Onko tieto kriittistä toiminnan, päätöksenteon tai palvelun jatkuvuuden kannalta? ​</a:t>
            </a:r>
          </a:p>
          <a:p>
            <a:pPr>
              <a:lnSpc>
                <a:spcPct val="100000"/>
              </a:lnSpc>
              <a:spcBef>
                <a:spcPts val="900"/>
              </a:spcBef>
            </a:pPr>
            <a:r>
              <a:rPr lang="fi-FI" sz="1600" noProof="0" dirty="0"/>
              <a:t>Voiko tiedon yhdistely kasvattaa sen arkaluonteisuutta?​</a:t>
            </a:r>
          </a:p>
        </p:txBody>
      </p:sp>
      <p:sp>
        <p:nvSpPr>
          <p:cNvPr id="8" name="Rectangle 7">
            <a:extLst>
              <a:ext uri="{FF2B5EF4-FFF2-40B4-BE49-F238E27FC236}">
                <a16:creationId xmlns:a16="http://schemas.microsoft.com/office/drawing/2014/main" id="{31B6C799-EAEE-D450-E56B-B38AA9CEC365}"/>
              </a:ext>
            </a:extLst>
          </p:cNvPr>
          <p:cNvSpPr/>
          <p:nvPr/>
        </p:nvSpPr>
        <p:spPr>
          <a:xfrm>
            <a:off x="611999" y="4453988"/>
            <a:ext cx="10968001"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Kirjaa lopuksi lyhyt yhteenveto: “Järjestelmän tärkeimmät käsiteltävät tiedot ovat…”​</a:t>
            </a:r>
          </a:p>
        </p:txBody>
      </p:sp>
      <p:sp>
        <p:nvSpPr>
          <p:cNvPr id="3" name="Rectangle 2">
            <a:extLst>
              <a:ext uri="{FF2B5EF4-FFF2-40B4-BE49-F238E27FC236}">
                <a16:creationId xmlns:a16="http://schemas.microsoft.com/office/drawing/2014/main" id="{15359C6C-E05F-81EE-4CE8-F8903404A605}"/>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Konteksti​</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9" name="Graphic 8">
            <a:extLst>
              <a:ext uri="{FF2B5EF4-FFF2-40B4-BE49-F238E27FC236}">
                <a16:creationId xmlns:a16="http://schemas.microsoft.com/office/drawing/2014/main" id="{FB173EAF-E47D-DC0F-E488-8BCDEE62C90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4600288"/>
            <a:ext cx="304800" cy="304800"/>
          </a:xfrm>
          <a:prstGeom prst="rect">
            <a:avLst/>
          </a:prstGeom>
        </p:spPr>
      </p:pic>
    </p:spTree>
    <p:extLst>
      <p:ext uri="{BB962C8B-B14F-4D97-AF65-F5344CB8AC3E}">
        <p14:creationId xmlns:p14="http://schemas.microsoft.com/office/powerpoint/2010/main" val="4135061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7">
            <a:extLst>
              <a:ext uri="{FF2B5EF4-FFF2-40B4-BE49-F238E27FC236}">
                <a16:creationId xmlns:a16="http://schemas.microsoft.com/office/drawing/2014/main" id="{13C65671-7C66-7B87-E23E-BE896BF21537}"/>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Integraatiot ja riippuvuudet​</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b="1" noProof="0" dirty="0"/>
              <a:t>Käydään läpi, mihin järjestelmä liittyy ja mistä se on riippuvainen:​</a:t>
            </a:r>
          </a:p>
          <a:p>
            <a:pPr>
              <a:lnSpc>
                <a:spcPct val="100000"/>
              </a:lnSpc>
              <a:spcBef>
                <a:spcPts val="900"/>
              </a:spcBef>
            </a:pPr>
            <a:r>
              <a:rPr lang="fi-FI" sz="1600" noProof="0" dirty="0"/>
              <a:t>Mihin muihin järjestelmiin, palveluihin tai toimittajiin ollaan yhteydessä? ​</a:t>
            </a:r>
          </a:p>
          <a:p>
            <a:pPr>
              <a:lnSpc>
                <a:spcPct val="100000"/>
              </a:lnSpc>
              <a:spcBef>
                <a:spcPts val="900"/>
              </a:spcBef>
            </a:pPr>
            <a:r>
              <a:rPr lang="fi-FI" sz="1600" noProof="0" dirty="0"/>
              <a:t>Mitä tietoa integraatioissa siirretään? ​</a:t>
            </a:r>
          </a:p>
          <a:p>
            <a:pPr>
              <a:lnSpc>
                <a:spcPct val="100000"/>
              </a:lnSpc>
              <a:spcBef>
                <a:spcPts val="900"/>
              </a:spcBef>
            </a:pPr>
            <a:r>
              <a:rPr lang="fi-FI" sz="1600" noProof="0" dirty="0"/>
              <a:t>Onko yhteys kaksisuuntainen vai yksisuuntainen? ​</a:t>
            </a:r>
          </a:p>
          <a:p>
            <a:pPr>
              <a:lnSpc>
                <a:spcPct val="100000"/>
              </a:lnSpc>
              <a:spcBef>
                <a:spcPts val="900"/>
              </a:spcBef>
            </a:pPr>
            <a:r>
              <a:rPr lang="fi-FI" sz="1600" noProof="0" dirty="0"/>
              <a:t>Mitä tapahtuu, jos integraatio ei toimi tai palauttaa virheellistä tietoa? ​</a:t>
            </a:r>
          </a:p>
          <a:p>
            <a:pPr>
              <a:lnSpc>
                <a:spcPct val="100000"/>
              </a:lnSpc>
              <a:spcBef>
                <a:spcPts val="900"/>
              </a:spcBef>
            </a:pPr>
            <a:r>
              <a:rPr lang="fi-FI" sz="1600" noProof="0" dirty="0"/>
              <a:t>Onko mukana ulkoisia palveluita, toimittajia, kirjastoja tai alustariippuvuuksia? ​</a:t>
            </a:r>
          </a:p>
          <a:p>
            <a:pPr>
              <a:lnSpc>
                <a:spcPct val="100000"/>
              </a:lnSpc>
              <a:spcBef>
                <a:spcPts val="900"/>
              </a:spcBef>
            </a:pPr>
            <a:r>
              <a:rPr lang="fi-FI" sz="1600" noProof="0" dirty="0"/>
              <a:t>Missä kohdissa luotetaan toiseen järjestelmään, palveluun tai toimittajaan?​</a:t>
            </a:r>
          </a:p>
        </p:txBody>
      </p:sp>
      <p:sp>
        <p:nvSpPr>
          <p:cNvPr id="10" name="Rectangle 9">
            <a:extLst>
              <a:ext uri="{FF2B5EF4-FFF2-40B4-BE49-F238E27FC236}">
                <a16:creationId xmlns:a16="http://schemas.microsoft.com/office/drawing/2014/main" id="{602D045F-1A93-EECD-6848-ACB8CF77FC19}"/>
              </a:ext>
            </a:extLst>
          </p:cNvPr>
          <p:cNvSpPr/>
          <p:nvPr/>
        </p:nvSpPr>
        <p:spPr>
          <a:xfrm>
            <a:off x="611999" y="4453988"/>
            <a:ext cx="10968001"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Kirjaa lopuksi lyhyt yhteenveto: “Järjestelmän keskeiset integraatiot ja riippuvuudet ovat…”​</a:t>
            </a:r>
          </a:p>
        </p:txBody>
      </p:sp>
      <p:sp>
        <p:nvSpPr>
          <p:cNvPr id="3" name="Rectangle 2">
            <a:extLst>
              <a:ext uri="{FF2B5EF4-FFF2-40B4-BE49-F238E27FC236}">
                <a16:creationId xmlns:a16="http://schemas.microsoft.com/office/drawing/2014/main" id="{1EDD2B92-EE28-BCD9-6A52-3DD37AAFC39D}"/>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Konteksti​</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11" name="Graphic 10">
            <a:extLst>
              <a:ext uri="{FF2B5EF4-FFF2-40B4-BE49-F238E27FC236}">
                <a16:creationId xmlns:a16="http://schemas.microsoft.com/office/drawing/2014/main" id="{4FCF8BE0-9820-076D-EAB3-F9BBEC24062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4600288"/>
            <a:ext cx="304800" cy="304800"/>
          </a:xfrm>
          <a:prstGeom prst="rect">
            <a:avLst/>
          </a:prstGeom>
        </p:spPr>
      </p:pic>
    </p:spTree>
    <p:extLst>
      <p:ext uri="{BB962C8B-B14F-4D97-AF65-F5344CB8AC3E}">
        <p14:creationId xmlns:p14="http://schemas.microsoft.com/office/powerpoint/2010/main" val="3436996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a:extLst>
              <a:ext uri="{FF2B5EF4-FFF2-40B4-BE49-F238E27FC236}">
                <a16:creationId xmlns:a16="http://schemas.microsoft.com/office/drawing/2014/main" id="{FD9CB449-EC37-FB51-176E-EBBE079EB019}"/>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Tietovirrat</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b="1" noProof="0" dirty="0"/>
              <a:t>Käydään läpi, miten tieto liikkuu järjestelmässä:​</a:t>
            </a:r>
          </a:p>
          <a:p>
            <a:pPr>
              <a:lnSpc>
                <a:spcPct val="100000"/>
              </a:lnSpc>
              <a:spcBef>
                <a:spcPts val="900"/>
              </a:spcBef>
            </a:pPr>
            <a:r>
              <a:rPr lang="fi-FI" sz="1600" noProof="0" dirty="0"/>
              <a:t>Mistä tieto tulee? ​</a:t>
            </a:r>
          </a:p>
          <a:p>
            <a:pPr>
              <a:lnSpc>
                <a:spcPct val="100000"/>
              </a:lnSpc>
              <a:spcBef>
                <a:spcPts val="900"/>
              </a:spcBef>
            </a:pPr>
            <a:r>
              <a:rPr lang="fi-FI" sz="1600" noProof="0" dirty="0"/>
              <a:t>Missä tietoa käsitellään tai muutetaan? ​</a:t>
            </a:r>
          </a:p>
          <a:p>
            <a:pPr>
              <a:lnSpc>
                <a:spcPct val="100000"/>
              </a:lnSpc>
              <a:spcBef>
                <a:spcPts val="900"/>
              </a:spcBef>
            </a:pPr>
            <a:r>
              <a:rPr lang="fi-FI" sz="1600" noProof="0" dirty="0"/>
              <a:t>Mihin tieto tallennetaan? ​</a:t>
            </a:r>
          </a:p>
          <a:p>
            <a:pPr>
              <a:lnSpc>
                <a:spcPct val="100000"/>
              </a:lnSpc>
              <a:spcBef>
                <a:spcPts val="900"/>
              </a:spcBef>
            </a:pPr>
            <a:r>
              <a:rPr lang="fi-FI" sz="1600" noProof="0" dirty="0"/>
              <a:t>Mihin tieto siirtyy järjestelmästä eteenpäin? ​</a:t>
            </a:r>
          </a:p>
          <a:p>
            <a:pPr>
              <a:lnSpc>
                <a:spcPct val="100000"/>
              </a:lnSpc>
              <a:spcBef>
                <a:spcPts val="900"/>
              </a:spcBef>
            </a:pPr>
            <a:r>
              <a:rPr lang="fi-FI" sz="1600" noProof="0" dirty="0"/>
              <a:t>Kulkeeko tieto integraatioiden, rajapintojen tai tiedostosiirtojen kautta? ​</a:t>
            </a:r>
          </a:p>
          <a:p>
            <a:pPr>
              <a:lnSpc>
                <a:spcPct val="100000"/>
              </a:lnSpc>
              <a:spcBef>
                <a:spcPts val="900"/>
              </a:spcBef>
            </a:pPr>
            <a:r>
              <a:rPr lang="fi-FI" sz="1600" noProof="0" dirty="0"/>
              <a:t>Poistuuko tieto organisaation, verkon tai järjestelmärajan ulkopuolelle?​</a:t>
            </a:r>
          </a:p>
        </p:txBody>
      </p:sp>
      <p:sp>
        <p:nvSpPr>
          <p:cNvPr id="8" name="Rectangle 7">
            <a:extLst>
              <a:ext uri="{FF2B5EF4-FFF2-40B4-BE49-F238E27FC236}">
                <a16:creationId xmlns:a16="http://schemas.microsoft.com/office/drawing/2014/main" id="{504BBF5E-9D6E-1AD7-D7F7-5D4C9C8DA2EE}"/>
              </a:ext>
            </a:extLst>
          </p:cNvPr>
          <p:cNvSpPr/>
          <p:nvPr/>
        </p:nvSpPr>
        <p:spPr>
          <a:xfrm>
            <a:off x="611999" y="4453988"/>
            <a:ext cx="10968001"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Kuvaa keskeiset tietovirrat yksinkertaisella tietovirtakaaviolla. ​</a:t>
            </a:r>
          </a:p>
        </p:txBody>
      </p:sp>
      <p:sp>
        <p:nvSpPr>
          <p:cNvPr id="3" name="Rectangle 2">
            <a:extLst>
              <a:ext uri="{FF2B5EF4-FFF2-40B4-BE49-F238E27FC236}">
                <a16:creationId xmlns:a16="http://schemas.microsoft.com/office/drawing/2014/main" id="{F01A10EB-6C7D-66E5-CC6B-35D89EB55199}"/>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Konteksti​</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9" name="Graphic 8">
            <a:extLst>
              <a:ext uri="{FF2B5EF4-FFF2-40B4-BE49-F238E27FC236}">
                <a16:creationId xmlns:a16="http://schemas.microsoft.com/office/drawing/2014/main" id="{CEBD27EA-B91B-2C4A-91E5-6C77A24BC25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4600288"/>
            <a:ext cx="304800" cy="304800"/>
          </a:xfrm>
          <a:prstGeom prst="rect">
            <a:avLst/>
          </a:prstGeom>
        </p:spPr>
      </p:pic>
    </p:spTree>
    <p:extLst>
      <p:ext uri="{BB962C8B-B14F-4D97-AF65-F5344CB8AC3E}">
        <p14:creationId xmlns:p14="http://schemas.microsoft.com/office/powerpoint/2010/main" val="2214962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7">
            <a:extLst>
              <a:ext uri="{FF2B5EF4-FFF2-40B4-BE49-F238E27FC236}">
                <a16:creationId xmlns:a16="http://schemas.microsoft.com/office/drawing/2014/main" id="{5D6ED77A-6FB0-D803-973A-58406E6F6D53}"/>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Suojattavat kohteet​</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b="1" noProof="0" dirty="0"/>
              <a:t>Tunnistetaan, mikä järjestelmässä on erityisen tärkeää suojata:​</a:t>
            </a:r>
          </a:p>
          <a:p>
            <a:pPr>
              <a:lnSpc>
                <a:spcPct val="100000"/>
              </a:lnSpc>
              <a:spcBef>
                <a:spcPts val="900"/>
              </a:spcBef>
            </a:pPr>
            <a:r>
              <a:rPr lang="fi-FI" sz="1600" noProof="0" dirty="0"/>
              <a:t>Mikä tieto on luottamuksellista tai arkaluonteista? ​</a:t>
            </a:r>
          </a:p>
          <a:p>
            <a:pPr>
              <a:lnSpc>
                <a:spcPct val="100000"/>
              </a:lnSpc>
              <a:spcBef>
                <a:spcPts val="900"/>
              </a:spcBef>
            </a:pPr>
            <a:r>
              <a:rPr lang="fi-FI" sz="1600" noProof="0" dirty="0"/>
              <a:t>Minkä tiedon pitää pysyä oikeana ja muuttumattomana? ​</a:t>
            </a:r>
          </a:p>
          <a:p>
            <a:pPr>
              <a:lnSpc>
                <a:spcPct val="100000"/>
              </a:lnSpc>
              <a:spcBef>
                <a:spcPts val="900"/>
              </a:spcBef>
            </a:pPr>
            <a:r>
              <a:rPr lang="fi-FI" sz="1600" noProof="0" dirty="0"/>
              <a:t>Minkä toiminnon pitää olla käytettävissä? ​</a:t>
            </a:r>
          </a:p>
          <a:p>
            <a:pPr>
              <a:lnSpc>
                <a:spcPct val="100000"/>
              </a:lnSpc>
              <a:spcBef>
                <a:spcPts val="900"/>
              </a:spcBef>
            </a:pPr>
            <a:r>
              <a:rPr lang="fi-FI" sz="1600" noProof="0" dirty="0"/>
              <a:t>Mitkä käyttäjäroolit tai oikeudet ovat kriittisiä? ​</a:t>
            </a:r>
          </a:p>
          <a:p>
            <a:pPr>
              <a:lnSpc>
                <a:spcPct val="100000"/>
              </a:lnSpc>
              <a:spcBef>
                <a:spcPts val="900"/>
              </a:spcBef>
            </a:pPr>
            <a:r>
              <a:rPr lang="fi-FI" sz="1600" noProof="0" dirty="0"/>
              <a:t>Mitkä integraatiot tai riippuvuudet ovat toiminnan kannalta tärkeitä? ​</a:t>
            </a:r>
          </a:p>
          <a:p>
            <a:pPr>
              <a:lnSpc>
                <a:spcPct val="100000"/>
              </a:lnSpc>
              <a:spcBef>
                <a:spcPts val="900"/>
              </a:spcBef>
            </a:pPr>
            <a:r>
              <a:rPr lang="fi-FI" sz="1600" noProof="0" dirty="0"/>
              <a:t>Mitä järjestelmän osaa hyökkääjä tai väärinkäyttäjä todennäköisesti tavoittelisi? ​</a:t>
            </a:r>
          </a:p>
        </p:txBody>
      </p:sp>
      <p:sp>
        <p:nvSpPr>
          <p:cNvPr id="3" name="Rectangle 2">
            <a:extLst>
              <a:ext uri="{FF2B5EF4-FFF2-40B4-BE49-F238E27FC236}">
                <a16:creationId xmlns:a16="http://schemas.microsoft.com/office/drawing/2014/main" id="{DFE77DA8-D9B2-9A22-73E5-8BA9DBAD662F}"/>
              </a:ext>
            </a:extLst>
          </p:cNvPr>
          <p:cNvSpPr/>
          <p:nvPr/>
        </p:nvSpPr>
        <p:spPr>
          <a:xfrm>
            <a:off x="611999" y="4453988"/>
            <a:ext cx="10968001" cy="609737"/>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Kirjaa lopuksi lyhyt yhteenveto: “Järjestelmän tärkeimmät suojattavat kohteet ovat…”​</a:t>
            </a:r>
          </a:p>
        </p:txBody>
      </p:sp>
      <p:sp>
        <p:nvSpPr>
          <p:cNvPr id="7" name="Rectangle 6">
            <a:extLst>
              <a:ext uri="{FF2B5EF4-FFF2-40B4-BE49-F238E27FC236}">
                <a16:creationId xmlns:a16="http://schemas.microsoft.com/office/drawing/2014/main" id="{EB9A1CF4-7842-A303-C409-A757592631BC}"/>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Konteksti​</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pic>
        <p:nvPicPr>
          <p:cNvPr id="10" name="Graphic 9">
            <a:extLst>
              <a:ext uri="{FF2B5EF4-FFF2-40B4-BE49-F238E27FC236}">
                <a16:creationId xmlns:a16="http://schemas.microsoft.com/office/drawing/2014/main" id="{E15F6C4F-2D10-672B-8807-54F1B6ADA7A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4600288"/>
            <a:ext cx="304800" cy="304800"/>
          </a:xfrm>
          <a:prstGeom prst="rect">
            <a:avLst/>
          </a:prstGeom>
        </p:spPr>
      </p:pic>
    </p:spTree>
    <p:extLst>
      <p:ext uri="{BB962C8B-B14F-4D97-AF65-F5344CB8AC3E}">
        <p14:creationId xmlns:p14="http://schemas.microsoft.com/office/powerpoint/2010/main" val="3751106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09BCEEC1-FC80-A62D-566F-4B951299D3FE}"/>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Olemmeko valmiita tunnistamaan uhkia? ​</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sz="half" idx="1"/>
          </p:nvPr>
        </p:nvSpPr>
        <p:spPr>
          <a:xfrm>
            <a:off x="615179" y="1736725"/>
            <a:ext cx="10955469" cy="731836"/>
          </a:xfrm>
        </p:spPr>
        <p:txBody>
          <a:bodyPr/>
          <a:lstStyle/>
          <a:p>
            <a:pPr marL="0" indent="0">
              <a:lnSpc>
                <a:spcPct val="100000"/>
              </a:lnSpc>
              <a:spcBef>
                <a:spcPts val="900"/>
              </a:spcBef>
              <a:buSzPct val="100000"/>
              <a:buNone/>
            </a:pPr>
            <a:r>
              <a:rPr lang="fi-FI" sz="1600" noProof="0" dirty="0"/>
              <a:t>Ennen uhkien tunnistamista varmistetaan, että näistä on riittävä yhteinen ymmärrys: ​</a:t>
            </a:r>
          </a:p>
        </p:txBody>
      </p:sp>
      <p:sp>
        <p:nvSpPr>
          <p:cNvPr id="7" name="Content Placeholder 6">
            <a:extLst>
              <a:ext uri="{FF2B5EF4-FFF2-40B4-BE49-F238E27FC236}">
                <a16:creationId xmlns:a16="http://schemas.microsoft.com/office/drawing/2014/main" id="{E66C6B2C-84C7-CEDB-DC48-B9F47952D41B}"/>
              </a:ext>
            </a:extLst>
          </p:cNvPr>
          <p:cNvSpPr>
            <a:spLocks noGrp="1"/>
          </p:cNvSpPr>
          <p:nvPr>
            <p:ph sz="half" idx="2"/>
          </p:nvPr>
        </p:nvSpPr>
        <p:spPr>
          <a:xfrm>
            <a:off x="621351" y="2468561"/>
            <a:ext cx="10746000" cy="2925015"/>
          </a:xfrm>
        </p:spPr>
        <p:txBody>
          <a:bodyPr numCol="2" spcCol="180000"/>
          <a:lstStyle/>
          <a:p>
            <a:pPr>
              <a:lnSpc>
                <a:spcPct val="100000"/>
              </a:lnSpc>
              <a:spcBef>
                <a:spcPts val="900"/>
              </a:spcBef>
              <a:buSzPct val="100000"/>
              <a:buFont typeface="+mj-lt"/>
              <a:buAutoNum type="arabicPeriod"/>
            </a:pPr>
            <a:r>
              <a:rPr lang="fi-FI" sz="1600" b="1" noProof="0" dirty="0"/>
              <a:t>Käyttötarkoitus​​</a:t>
            </a:r>
          </a:p>
          <a:p>
            <a:pPr marL="342000" lvl="2" indent="0">
              <a:lnSpc>
                <a:spcPct val="100000"/>
              </a:lnSpc>
              <a:spcBef>
                <a:spcPts val="300"/>
              </a:spcBef>
              <a:buSzPct val="100000"/>
              <a:buNone/>
            </a:pPr>
            <a:r>
              <a:rPr lang="fi-FI" sz="1600" noProof="0" dirty="0"/>
              <a:t>Mitä järjestelmä tekee ja miksi se on olemassa?​ ​</a:t>
            </a:r>
          </a:p>
          <a:p>
            <a:pPr>
              <a:lnSpc>
                <a:spcPct val="100000"/>
              </a:lnSpc>
              <a:spcBef>
                <a:spcPts val="900"/>
              </a:spcBef>
              <a:buSzPct val="100000"/>
              <a:buFont typeface="+mj-lt"/>
              <a:buAutoNum type="arabicPeriod"/>
            </a:pPr>
            <a:r>
              <a:rPr lang="fi-FI" sz="1600" b="1" noProof="0" dirty="0"/>
              <a:t>Käyttäjät ja roolit​​​</a:t>
            </a:r>
          </a:p>
          <a:p>
            <a:pPr marL="342000" lvl="2" indent="0">
              <a:lnSpc>
                <a:spcPct val="100000"/>
              </a:lnSpc>
              <a:spcBef>
                <a:spcPts val="300"/>
              </a:spcBef>
              <a:buSzPct val="100000"/>
              <a:buNone/>
            </a:pPr>
            <a:r>
              <a:rPr lang="fi-FI" sz="1600" noProof="0" dirty="0"/>
              <a:t>Ketkä käyttävät järjestelmää ja millä oikeuksilla?​​</a:t>
            </a:r>
          </a:p>
          <a:p>
            <a:pPr>
              <a:lnSpc>
                <a:spcPct val="100000"/>
              </a:lnSpc>
              <a:spcBef>
                <a:spcPts val="900"/>
              </a:spcBef>
              <a:buSzPct val="100000"/>
              <a:buFont typeface="+mj-lt"/>
              <a:buAutoNum type="arabicPeriod"/>
            </a:pPr>
            <a:r>
              <a:rPr lang="fi-FI" sz="1600" b="1" noProof="0" dirty="0"/>
              <a:t>Käsiteltävä tieto​​​</a:t>
            </a:r>
          </a:p>
          <a:p>
            <a:pPr marL="342000" lvl="2" indent="0">
              <a:lnSpc>
                <a:spcPct val="100000"/>
              </a:lnSpc>
              <a:spcBef>
                <a:spcPts val="300"/>
              </a:spcBef>
              <a:buSzPct val="100000"/>
              <a:buNone/>
            </a:pPr>
            <a:r>
              <a:rPr lang="fi-FI" sz="1600" noProof="0" dirty="0"/>
              <a:t>Mitä tietoa käsitellään, tallennetaan ja siirretään?​</a:t>
            </a:r>
          </a:p>
          <a:p>
            <a:pPr>
              <a:lnSpc>
                <a:spcPct val="100000"/>
              </a:lnSpc>
              <a:spcBef>
                <a:spcPts val="900"/>
              </a:spcBef>
              <a:buSzPct val="100000"/>
              <a:buFont typeface="+mj-lt"/>
              <a:buAutoNum type="arabicPeriod"/>
            </a:pPr>
            <a:r>
              <a:rPr lang="fi-FI" sz="1600" b="1" noProof="0" dirty="0"/>
              <a:t>Järjestelmän osat​​​</a:t>
            </a:r>
          </a:p>
          <a:p>
            <a:pPr marL="342000" lvl="2" indent="0">
              <a:lnSpc>
                <a:spcPct val="100000"/>
              </a:lnSpc>
              <a:spcBef>
                <a:spcPts val="300"/>
              </a:spcBef>
              <a:buSzPct val="100000"/>
              <a:buNone/>
            </a:pPr>
            <a:r>
              <a:rPr lang="fi-FI" sz="1600" noProof="0" dirty="0"/>
              <a:t>Mistä keskeisistä osista järjestelmä koostuu?</a:t>
            </a:r>
          </a:p>
          <a:p>
            <a:pPr>
              <a:lnSpc>
                <a:spcPct val="100000"/>
              </a:lnSpc>
              <a:spcBef>
                <a:spcPts val="900"/>
              </a:spcBef>
              <a:buSzPct val="100000"/>
              <a:buFont typeface="+mj-lt"/>
              <a:buAutoNum type="arabicPeriod"/>
            </a:pPr>
            <a:r>
              <a:rPr lang="fi-FI" sz="1600" b="1" noProof="0" dirty="0"/>
              <a:t>Rajapinnat ja integraatiot​​​​</a:t>
            </a:r>
          </a:p>
          <a:p>
            <a:pPr marL="342000" lvl="2" indent="0">
              <a:lnSpc>
                <a:spcPct val="100000"/>
              </a:lnSpc>
              <a:spcBef>
                <a:spcPts val="300"/>
              </a:spcBef>
              <a:buSzPct val="100000"/>
              <a:buNone/>
            </a:pPr>
            <a:r>
              <a:rPr lang="fi-FI" sz="1600" noProof="0" dirty="0"/>
              <a:t>Mihin muhin järjestelmiin, palveluihin tai toimittajiin ollaan yhteydessä?​</a:t>
            </a:r>
          </a:p>
          <a:p>
            <a:pPr>
              <a:lnSpc>
                <a:spcPct val="100000"/>
              </a:lnSpc>
              <a:spcBef>
                <a:spcPts val="900"/>
              </a:spcBef>
              <a:buSzPct val="100000"/>
              <a:buFont typeface="+mj-lt"/>
              <a:buAutoNum type="arabicPeriod"/>
            </a:pPr>
            <a:r>
              <a:rPr lang="fi-FI" sz="1600" b="1" noProof="0" dirty="0"/>
              <a:t>Tietovirrat​​​</a:t>
            </a:r>
          </a:p>
          <a:p>
            <a:pPr marL="342000" lvl="2" indent="0">
              <a:lnSpc>
                <a:spcPct val="100000"/>
              </a:lnSpc>
              <a:spcBef>
                <a:spcPts val="300"/>
              </a:spcBef>
              <a:buSzPct val="100000"/>
              <a:buNone/>
            </a:pPr>
            <a:r>
              <a:rPr lang="fi-FI" sz="1600" noProof="0" dirty="0"/>
              <a:t>Mistä tieto tulee, missä sitä käsitellään ja mihin se menee? ​</a:t>
            </a:r>
          </a:p>
        </p:txBody>
      </p:sp>
      <p:sp>
        <p:nvSpPr>
          <p:cNvPr id="6" name="Rectangle 5">
            <a:extLst>
              <a:ext uri="{FF2B5EF4-FFF2-40B4-BE49-F238E27FC236}">
                <a16:creationId xmlns:a16="http://schemas.microsoft.com/office/drawing/2014/main" id="{B29E02EC-D39B-61A8-10A5-D34E205FF035}"/>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Konteksti​</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880818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0A2DA2-E973-B629-51D0-46BF45F15331}"/>
              </a:ext>
            </a:extLst>
          </p:cNvPr>
          <p:cNvSpPr>
            <a:spLocks noGrp="1"/>
          </p:cNvSpPr>
          <p:nvPr>
            <p:ph type="ctrTitle"/>
          </p:nvPr>
        </p:nvSpPr>
        <p:spPr/>
        <p:txBody>
          <a:bodyPr/>
          <a:lstStyle/>
          <a:p>
            <a:r>
              <a:rPr lang="fi-FI" noProof="0" dirty="0"/>
              <a:t>4. Uhkamallinnus​</a:t>
            </a:r>
          </a:p>
        </p:txBody>
      </p:sp>
      <p:sp>
        <p:nvSpPr>
          <p:cNvPr id="5" name="Date Placeholder 4">
            <a:extLst>
              <a:ext uri="{FF2B5EF4-FFF2-40B4-BE49-F238E27FC236}">
                <a16:creationId xmlns:a16="http://schemas.microsoft.com/office/drawing/2014/main" id="{F759C009-C26C-5478-77BA-C966810D33E1}"/>
              </a:ext>
            </a:extLst>
          </p:cNvPr>
          <p:cNvSpPr>
            <a:spLocks noGrp="1"/>
          </p:cNvSpPr>
          <p:nvPr>
            <p:ph type="dt" sz="half" idx="14"/>
          </p:nvPr>
        </p:nvSpPr>
        <p:spPr/>
        <p:txBody>
          <a:bodyPr/>
          <a:lstStyle/>
          <a:p>
            <a:pPr>
              <a:defRPr/>
            </a:pPr>
            <a:fld id="{5790EF23-BE95-4E73-9E7D-72E4DAEC26B3}" type="datetime1">
              <a:rPr lang="fi-FI" noProof="0" smtClean="0"/>
              <a:t>16.9.2026</a:t>
            </a:fld>
            <a:endParaRPr lang="fi-FI" noProof="0" dirty="0"/>
          </a:p>
        </p:txBody>
      </p:sp>
      <p:sp>
        <p:nvSpPr>
          <p:cNvPr id="6" name="Slide Number Placeholder 5">
            <a:extLst>
              <a:ext uri="{FF2B5EF4-FFF2-40B4-BE49-F238E27FC236}">
                <a16:creationId xmlns:a16="http://schemas.microsoft.com/office/drawing/2014/main" id="{3A9C31CD-1AA7-9DCD-F0A3-2E41C63C7A49}"/>
              </a:ext>
            </a:extLst>
          </p:cNvPr>
          <p:cNvSpPr>
            <a:spLocks noGrp="1"/>
          </p:cNvSpPr>
          <p:nvPr>
            <p:ph type="sldNum" sz="quarter" idx="16"/>
          </p:nvPr>
        </p:nvSpPr>
        <p:spPr/>
        <p:txBody>
          <a:bodyPr/>
          <a:lstStyle/>
          <a:p>
            <a:pPr>
              <a:defRPr/>
            </a:pPr>
            <a:fld id="{E97DE6E4-DC77-456C-872A-552B509F49AF}" type="slidenum">
              <a:rPr lang="fi-FI" noProof="0" smtClean="0"/>
              <a:pPr>
                <a:defRPr/>
              </a:pPr>
              <a:t>28</a:t>
            </a:fld>
            <a:endParaRPr lang="fi-FI" noProof="0" dirty="0"/>
          </a:p>
        </p:txBody>
      </p:sp>
    </p:spTree>
    <p:extLst>
      <p:ext uri="{BB962C8B-B14F-4D97-AF65-F5344CB8AC3E}">
        <p14:creationId xmlns:p14="http://schemas.microsoft.com/office/powerpoint/2010/main" val="3689546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9D8CD216-B202-A938-A06C-C48DC94693A2}"/>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Uhkamallinnus: tavoite ja lopputulos​</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Tässä vaiheessa tunnistetaan, mitä ohjelmistossa, sen käytössä, tiedoissa, rajapinnoissa tai riippuvuuksissa voi mennä pieleen.​</a:t>
            </a:r>
          </a:p>
          <a:p>
            <a:pPr marL="0" indent="0">
              <a:lnSpc>
                <a:spcPct val="100000"/>
              </a:lnSpc>
              <a:spcBef>
                <a:spcPts val="900"/>
              </a:spcBef>
              <a:buSzPct val="100000"/>
              <a:buNone/>
            </a:pPr>
            <a:endParaRPr lang="fi-FI" sz="1600" noProof="0" dirty="0"/>
          </a:p>
          <a:p>
            <a:pPr marL="342900" indent="-342900">
              <a:lnSpc>
                <a:spcPct val="100000"/>
              </a:lnSpc>
              <a:spcBef>
                <a:spcPts val="900"/>
              </a:spcBef>
              <a:buSzPct val="100000"/>
              <a:buFont typeface="+mj-lt"/>
              <a:buAutoNum type="arabicPeriod"/>
            </a:pPr>
            <a:r>
              <a:rPr lang="fi-FI" sz="1600" b="1" noProof="0" dirty="0"/>
              <a:t>Tavoite</a:t>
            </a:r>
          </a:p>
          <a:p>
            <a:pPr marL="342000" lvl="2" indent="0">
              <a:lnSpc>
                <a:spcPct val="100000"/>
              </a:lnSpc>
              <a:spcBef>
                <a:spcPts val="300"/>
              </a:spcBef>
              <a:buSzPct val="100000"/>
              <a:buNone/>
            </a:pPr>
            <a:r>
              <a:rPr lang="fi-FI" sz="1600" noProof="0" dirty="0"/>
              <a:t>Tunnistaa ohjelmistoon liittyvät keskeiset tietoturvauhkat riittävän konkreettisesti.​</a:t>
            </a:r>
          </a:p>
          <a:p>
            <a:pPr marL="342900" indent="-342900">
              <a:lnSpc>
                <a:spcPct val="100000"/>
              </a:lnSpc>
              <a:spcBef>
                <a:spcPts val="900"/>
              </a:spcBef>
              <a:buSzPct val="100000"/>
              <a:buFont typeface="+mj-lt"/>
              <a:buAutoNum type="arabicPeriod"/>
            </a:pPr>
            <a:r>
              <a:rPr lang="fi-FI" sz="1600" b="1" noProof="0" dirty="0"/>
              <a:t>Mitä käsitellään​</a:t>
            </a:r>
          </a:p>
          <a:p>
            <a:pPr marL="342000" lvl="2" indent="0">
              <a:lnSpc>
                <a:spcPct val="100000"/>
              </a:lnSpc>
              <a:spcBef>
                <a:spcPts val="300"/>
              </a:spcBef>
              <a:buSzPct val="100000"/>
              <a:buNone/>
            </a:pPr>
            <a:r>
              <a:rPr lang="fi-FI" sz="1600" noProof="0" dirty="0"/>
              <a:t>Uhkia etsitään järjestelmän osista, käyttäjistä, tiedoista, tietovirroista, integraatioista ja suojattavista kohteista.​</a:t>
            </a:r>
          </a:p>
          <a:p>
            <a:pPr marL="342900" indent="-342900">
              <a:lnSpc>
                <a:spcPct val="100000"/>
              </a:lnSpc>
              <a:spcBef>
                <a:spcPts val="900"/>
              </a:spcBef>
              <a:buSzPct val="100000"/>
              <a:buFont typeface="+mj-lt"/>
              <a:buAutoNum type="arabicPeriod"/>
            </a:pPr>
            <a:r>
              <a:rPr lang="fi-FI" sz="1600" b="1" noProof="0" dirty="0"/>
              <a:t>Mitä EI vielä tehdä​</a:t>
            </a:r>
          </a:p>
          <a:p>
            <a:pPr marL="342000" lvl="2" indent="0">
              <a:lnSpc>
                <a:spcPct val="100000"/>
              </a:lnSpc>
              <a:spcBef>
                <a:spcPts val="300"/>
              </a:spcBef>
              <a:buSzPct val="100000"/>
              <a:buNone/>
            </a:pPr>
            <a:r>
              <a:rPr lang="fi-FI" sz="1600" noProof="0" dirty="0"/>
              <a:t>Tässä vaiheessa ei vielä pisteytetä riskejä eikä päätetä lopullisia toimenpiteitä.​</a:t>
            </a:r>
          </a:p>
          <a:p>
            <a:pPr marL="342900" indent="-342900">
              <a:lnSpc>
                <a:spcPct val="100000"/>
              </a:lnSpc>
              <a:spcBef>
                <a:spcPts val="900"/>
              </a:spcBef>
              <a:buSzPct val="100000"/>
              <a:buFont typeface="+mj-lt"/>
              <a:buAutoNum type="arabicPeriod"/>
            </a:pPr>
            <a:r>
              <a:rPr lang="fi-FI" sz="1600" b="1" noProof="0" dirty="0"/>
              <a:t>Lopputulos</a:t>
            </a:r>
          </a:p>
          <a:p>
            <a:pPr marL="342000" lvl="2" indent="0">
              <a:lnSpc>
                <a:spcPct val="100000"/>
              </a:lnSpc>
              <a:spcBef>
                <a:spcPts val="300"/>
              </a:spcBef>
              <a:buSzPct val="100000"/>
              <a:buNone/>
            </a:pPr>
            <a:r>
              <a:rPr lang="fi-FI" sz="1600" noProof="0" dirty="0"/>
              <a:t>Uhkat on kirjattu riittävän selkeästi taulukkoon.</a:t>
            </a:r>
          </a:p>
        </p:txBody>
      </p:sp>
      <p:sp>
        <p:nvSpPr>
          <p:cNvPr id="6" name="Rectangle 5">
            <a:extLst>
              <a:ext uri="{FF2B5EF4-FFF2-40B4-BE49-F238E27FC236}">
                <a16:creationId xmlns:a16="http://schemas.microsoft.com/office/drawing/2014/main" id="{7F90DDFF-0BF6-9718-33ED-3621CBB397ED}"/>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4157510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85989DE-0443-D3E0-B386-11AD8B29EF24}"/>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Uhkien tunnistamisen perusajatus​</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sz="half" idx="1"/>
          </p:nvPr>
        </p:nvSpPr>
        <p:spPr>
          <a:xfrm>
            <a:off x="615179" y="1736725"/>
            <a:ext cx="10955469" cy="731836"/>
          </a:xfrm>
        </p:spPr>
        <p:txBody>
          <a:bodyPr/>
          <a:lstStyle/>
          <a:p>
            <a:pPr marL="0" indent="0">
              <a:lnSpc>
                <a:spcPct val="100000"/>
              </a:lnSpc>
              <a:spcBef>
                <a:spcPts val="900"/>
              </a:spcBef>
              <a:buSzPct val="100000"/>
              <a:buNone/>
            </a:pPr>
            <a:r>
              <a:rPr lang="fi-FI" sz="1600" noProof="0" dirty="0"/>
              <a:t>Aloita kysymällä: Mitä voisi mennä pieleen?​</a:t>
            </a:r>
          </a:p>
        </p:txBody>
      </p:sp>
      <p:sp>
        <p:nvSpPr>
          <p:cNvPr id="7" name="Content Placeholder 6">
            <a:extLst>
              <a:ext uri="{FF2B5EF4-FFF2-40B4-BE49-F238E27FC236}">
                <a16:creationId xmlns:a16="http://schemas.microsoft.com/office/drawing/2014/main" id="{E66C6B2C-84C7-CEDB-DC48-B9F47952D41B}"/>
              </a:ext>
            </a:extLst>
          </p:cNvPr>
          <p:cNvSpPr>
            <a:spLocks noGrp="1"/>
          </p:cNvSpPr>
          <p:nvPr>
            <p:ph sz="half" idx="2"/>
          </p:nvPr>
        </p:nvSpPr>
        <p:spPr>
          <a:xfrm>
            <a:off x="621350" y="2486146"/>
            <a:ext cx="10949297" cy="2925015"/>
          </a:xfrm>
        </p:spPr>
        <p:txBody>
          <a:bodyPr numCol="2" spcCol="180000"/>
          <a:lstStyle/>
          <a:p>
            <a:pPr marL="0" indent="0">
              <a:lnSpc>
                <a:spcPct val="100000"/>
              </a:lnSpc>
              <a:spcBef>
                <a:spcPts val="900"/>
              </a:spcBef>
              <a:buSzPct val="100000"/>
              <a:buNone/>
            </a:pPr>
            <a:r>
              <a:rPr lang="fi-FI" sz="1600" b="1" noProof="0" dirty="0"/>
              <a:t>Ideointivaiheessa riittää, että ajatus saadaan näkyviin.​</a:t>
            </a:r>
          </a:p>
          <a:p>
            <a:pPr>
              <a:lnSpc>
                <a:spcPct val="100000"/>
              </a:lnSpc>
              <a:spcBef>
                <a:spcPts val="900"/>
              </a:spcBef>
              <a:buSzPct val="100000"/>
            </a:pPr>
            <a:r>
              <a:rPr lang="fi-FI" sz="1600" noProof="0" dirty="0"/>
              <a:t>kaikki havainnot ovat tervetulleita ​</a:t>
            </a:r>
          </a:p>
          <a:p>
            <a:pPr>
              <a:lnSpc>
                <a:spcPct val="100000"/>
              </a:lnSpc>
              <a:spcBef>
                <a:spcPts val="900"/>
              </a:spcBef>
              <a:buSzPct val="100000"/>
            </a:pPr>
            <a:r>
              <a:rPr lang="fi-FI" sz="1600" noProof="0" dirty="0"/>
              <a:t>myös keskeneräiset ideat voivat johtaa tärkeisiin uhkiin ​</a:t>
            </a:r>
          </a:p>
          <a:p>
            <a:pPr>
              <a:lnSpc>
                <a:spcPct val="100000"/>
              </a:lnSpc>
              <a:spcBef>
                <a:spcPts val="900"/>
              </a:spcBef>
              <a:buSzPct val="100000"/>
            </a:pPr>
            <a:r>
              <a:rPr lang="fi-FI" sz="1600" noProof="0" dirty="0"/>
              <a:t>mielikuvitusta saa käyttää ​</a:t>
            </a:r>
          </a:p>
          <a:p>
            <a:pPr>
              <a:lnSpc>
                <a:spcPct val="100000"/>
              </a:lnSpc>
              <a:spcBef>
                <a:spcPts val="900"/>
              </a:spcBef>
              <a:buSzPct val="100000"/>
            </a:pPr>
            <a:r>
              <a:rPr lang="fi-FI" sz="1600" noProof="0" dirty="0"/>
              <a:t>tässä vaiheessa ei tarvitse vielä tietää vaikutusta, todennäköisyyttä tai ratkaisua​</a:t>
            </a:r>
          </a:p>
          <a:p>
            <a:pPr marL="0" indent="0">
              <a:lnSpc>
                <a:spcPct val="100000"/>
              </a:lnSpc>
              <a:spcBef>
                <a:spcPts val="900"/>
              </a:spcBef>
              <a:buSzPct val="100000"/>
              <a:buNone/>
            </a:pPr>
            <a:endParaRPr lang="fi-FI" sz="1600" b="1" noProof="0" dirty="0"/>
          </a:p>
          <a:p>
            <a:pPr marL="0" indent="0">
              <a:lnSpc>
                <a:spcPct val="100000"/>
              </a:lnSpc>
              <a:spcBef>
                <a:spcPts val="900"/>
              </a:spcBef>
              <a:buSzPct val="100000"/>
              <a:buNone/>
            </a:pPr>
            <a:endParaRPr lang="fi-FI" sz="1600" b="1" noProof="0" dirty="0"/>
          </a:p>
          <a:p>
            <a:pPr marL="0" indent="0">
              <a:lnSpc>
                <a:spcPct val="100000"/>
              </a:lnSpc>
              <a:spcBef>
                <a:spcPts val="900"/>
              </a:spcBef>
              <a:buSzPct val="100000"/>
              <a:buNone/>
            </a:pPr>
            <a:endParaRPr lang="fi-FI" sz="1600" b="1" noProof="0" dirty="0"/>
          </a:p>
          <a:p>
            <a:pPr marL="0" indent="0">
              <a:lnSpc>
                <a:spcPct val="100000"/>
              </a:lnSpc>
              <a:spcBef>
                <a:spcPts val="900"/>
              </a:spcBef>
              <a:buSzPct val="100000"/>
              <a:buNone/>
            </a:pPr>
            <a:r>
              <a:rPr lang="fi-FI" sz="1600" b="1" noProof="0" dirty="0"/>
              <a:t>Kun havainto kirjataan uhkalistaan, sitä tarkennetaan: ​</a:t>
            </a:r>
            <a:endParaRPr lang="fi-FI" noProof="0" dirty="0"/>
          </a:p>
          <a:p>
            <a:pPr marL="457200" indent="-457200" fontAlgn="base">
              <a:buSzPct val="100000"/>
              <a:buFont typeface="+mj-lt"/>
              <a:buAutoNum type="arabicPeriod"/>
            </a:pPr>
            <a:r>
              <a:rPr lang="fi-FI" sz="1600" b="1" noProof="0" dirty="0"/>
              <a:t>Mitä voi mennä pieleen?</a:t>
            </a:r>
            <a:r>
              <a:rPr lang="fi-FI" sz="1600" noProof="0" dirty="0"/>
              <a:t> -&gt; Kuvaa uhka tai ei-toivottu tilanne. ​</a:t>
            </a:r>
          </a:p>
          <a:p>
            <a:pPr marL="457200" indent="-457200" fontAlgn="base">
              <a:buSzPct val="100000"/>
              <a:buFont typeface="+mj-lt"/>
              <a:buAutoNum type="arabicPeriod"/>
            </a:pPr>
            <a:r>
              <a:rPr lang="fi-FI" sz="1600" b="1" noProof="0" dirty="0"/>
              <a:t>Mihin se kohdistuu? </a:t>
            </a:r>
            <a:r>
              <a:rPr lang="fi-FI" sz="1600" noProof="0" dirty="0"/>
              <a:t>-&gt; Kerro, liittyykö uhka esimerkiksi tietoon, käyttäjään, rajapintaan, integraatioon, toimintaan tai järjestelmän osaan. ​</a:t>
            </a:r>
          </a:p>
          <a:p>
            <a:pPr marL="457200" indent="-457200" fontAlgn="base">
              <a:buSzPct val="100000"/>
              <a:buFont typeface="+mj-lt"/>
              <a:buAutoNum type="arabicPeriod"/>
            </a:pPr>
            <a:r>
              <a:rPr lang="fi-FI" sz="1600" b="1" noProof="0" dirty="0"/>
              <a:t>Mitä tapahtuu käytännössä? </a:t>
            </a:r>
            <a:r>
              <a:rPr lang="fi-FI" sz="1600" noProof="0" dirty="0"/>
              <a:t>-&gt; Kuvaa konkreettinen seuraus, jos uhka toteutuu. ​</a:t>
            </a:r>
          </a:p>
          <a:p>
            <a:pPr marL="342000" lvl="2" indent="0">
              <a:lnSpc>
                <a:spcPct val="100000"/>
              </a:lnSpc>
              <a:spcBef>
                <a:spcPts val="600"/>
              </a:spcBef>
              <a:buSzPct val="100000"/>
              <a:buNone/>
            </a:pPr>
            <a:endParaRPr lang="fi-FI" sz="1600" noProof="0" dirty="0"/>
          </a:p>
        </p:txBody>
      </p:sp>
      <p:sp>
        <p:nvSpPr>
          <p:cNvPr id="9" name="Rectangle 8">
            <a:extLst>
              <a:ext uri="{FF2B5EF4-FFF2-40B4-BE49-F238E27FC236}">
                <a16:creationId xmlns:a16="http://schemas.microsoft.com/office/drawing/2014/main" id="{D7B864EB-5659-FAAE-FA63-3C489DD03E10}"/>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061795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75F35DA5-0285-F9B9-C2AD-C7129DD024AA}"/>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Mistä näkökulmista uhkia etsitään? ​</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sz="half" idx="1"/>
          </p:nvPr>
        </p:nvSpPr>
        <p:spPr>
          <a:xfrm>
            <a:off x="615179" y="1736725"/>
            <a:ext cx="10955469" cy="731836"/>
          </a:xfrm>
        </p:spPr>
        <p:txBody>
          <a:bodyPr/>
          <a:lstStyle/>
          <a:p>
            <a:pPr marL="0" indent="0">
              <a:lnSpc>
                <a:spcPct val="100000"/>
              </a:lnSpc>
              <a:spcBef>
                <a:spcPts val="900"/>
              </a:spcBef>
              <a:buSzPct val="100000"/>
              <a:buNone/>
            </a:pPr>
            <a:r>
              <a:rPr lang="fi-FI" sz="1600" noProof="0" dirty="0"/>
              <a:t>Hyvä uhkalista syntyy, kun ohjelmistoa tarkastellaan eri näkökulmista: teknisesti, käyttäjänä, liiketoiminnan tai palvelun kannalta sekä mahdollisen väärinkäyttäjän silmin.</a:t>
            </a:r>
          </a:p>
          <a:p>
            <a:pPr marL="0" indent="0">
              <a:lnSpc>
                <a:spcPct val="100000"/>
              </a:lnSpc>
              <a:spcBef>
                <a:spcPts val="900"/>
              </a:spcBef>
              <a:buSzPct val="100000"/>
              <a:buNone/>
            </a:pPr>
            <a:r>
              <a:rPr lang="fi-FI" sz="1600" noProof="0" dirty="0"/>
              <a:t>Uhkia ei tarvitse keksiä tyhjästä. Käytetään apuna aiemmin kuvattua kontekstia:​</a:t>
            </a:r>
            <a:br>
              <a:rPr lang="fi-FI" sz="1600" noProof="0" dirty="0"/>
            </a:br>
            <a:endParaRPr lang="fi-FI" sz="1600" noProof="0" dirty="0"/>
          </a:p>
        </p:txBody>
      </p:sp>
      <p:sp>
        <p:nvSpPr>
          <p:cNvPr id="7" name="Content Placeholder 6">
            <a:extLst>
              <a:ext uri="{FF2B5EF4-FFF2-40B4-BE49-F238E27FC236}">
                <a16:creationId xmlns:a16="http://schemas.microsoft.com/office/drawing/2014/main" id="{E66C6B2C-84C7-CEDB-DC48-B9F47952D41B}"/>
              </a:ext>
            </a:extLst>
          </p:cNvPr>
          <p:cNvSpPr>
            <a:spLocks noGrp="1"/>
          </p:cNvSpPr>
          <p:nvPr>
            <p:ph sz="half" idx="2"/>
          </p:nvPr>
        </p:nvSpPr>
        <p:spPr>
          <a:xfrm>
            <a:off x="621350" y="3084036"/>
            <a:ext cx="10949297" cy="2925015"/>
          </a:xfrm>
        </p:spPr>
        <p:txBody>
          <a:bodyPr numCol="2" spcCol="180000"/>
          <a:lstStyle/>
          <a:p>
            <a:pPr>
              <a:lnSpc>
                <a:spcPct val="100000"/>
              </a:lnSpc>
              <a:spcBef>
                <a:spcPts val="900"/>
              </a:spcBef>
              <a:buSzPct val="100000"/>
              <a:buFont typeface="+mj-lt"/>
              <a:buAutoNum type="arabicPeriod"/>
            </a:pPr>
            <a:r>
              <a:rPr lang="fi-FI" sz="1600" b="1" noProof="0" dirty="0"/>
              <a:t>Järjestelmän osat​</a:t>
            </a:r>
          </a:p>
          <a:p>
            <a:pPr marL="342000" lvl="2" indent="0">
              <a:lnSpc>
                <a:spcPct val="100000"/>
              </a:lnSpc>
              <a:spcBef>
                <a:spcPts val="300"/>
              </a:spcBef>
              <a:buSzPct val="100000"/>
              <a:buNone/>
            </a:pPr>
            <a:r>
              <a:rPr lang="fi-FI" sz="1600" noProof="0" dirty="0"/>
              <a:t>Voiko jokin osa toimia väärin, paljastaa tietoa tai mahdollistaa väärinkäytön?​</a:t>
            </a:r>
          </a:p>
          <a:p>
            <a:pPr>
              <a:lnSpc>
                <a:spcPct val="100000"/>
              </a:lnSpc>
              <a:spcBef>
                <a:spcPts val="900"/>
              </a:spcBef>
              <a:buSzPct val="100000"/>
              <a:buFont typeface="+mj-lt"/>
              <a:buAutoNum type="arabicPeriod"/>
            </a:pPr>
            <a:r>
              <a:rPr lang="fi-FI" sz="1600" b="1" noProof="0" dirty="0"/>
              <a:t>Käyttäjät ja roolit​</a:t>
            </a:r>
          </a:p>
          <a:p>
            <a:pPr marL="342000" lvl="2" indent="0">
              <a:lnSpc>
                <a:spcPct val="100000"/>
              </a:lnSpc>
              <a:spcBef>
                <a:spcPts val="300"/>
              </a:spcBef>
              <a:buSzPct val="100000"/>
              <a:buNone/>
            </a:pPr>
            <a:r>
              <a:rPr lang="fi-FI" sz="1600" noProof="0" dirty="0"/>
              <a:t>Voiko käyttäjä saada liikaa oikeuksia, toimia toisen puolesta tai käyttää järjestelmää väärin?​ ​</a:t>
            </a:r>
          </a:p>
          <a:p>
            <a:pPr>
              <a:lnSpc>
                <a:spcPct val="100000"/>
              </a:lnSpc>
              <a:spcBef>
                <a:spcPts val="900"/>
              </a:spcBef>
              <a:buSzPct val="100000"/>
              <a:buFont typeface="+mj-lt"/>
              <a:buAutoNum type="arabicPeriod"/>
            </a:pPr>
            <a:r>
              <a:rPr lang="fi-FI" sz="1600" b="1" noProof="0" dirty="0"/>
              <a:t>Käsiteltävä tieto​​​</a:t>
            </a:r>
          </a:p>
          <a:p>
            <a:pPr marL="342000" lvl="2" indent="0">
              <a:lnSpc>
                <a:spcPct val="100000"/>
              </a:lnSpc>
              <a:spcBef>
                <a:spcPts val="300"/>
              </a:spcBef>
              <a:buSzPct val="100000"/>
              <a:buNone/>
            </a:pPr>
            <a:r>
              <a:rPr lang="fi-FI" sz="1600" noProof="0" dirty="0"/>
              <a:t>Voiko tieto vuotaa, muuttua virheellisesti, kadota tai olla väärien henkilöiden nähtävissä?</a:t>
            </a:r>
            <a:br>
              <a:rPr lang="fi-FI" sz="1600" noProof="0" dirty="0"/>
            </a:br>
            <a:r>
              <a:rPr lang="fi-FI" sz="1600" noProof="0" dirty="0"/>
              <a:t> ​</a:t>
            </a:r>
          </a:p>
          <a:p>
            <a:pPr>
              <a:lnSpc>
                <a:spcPct val="100000"/>
              </a:lnSpc>
              <a:spcBef>
                <a:spcPts val="900"/>
              </a:spcBef>
              <a:buSzPct val="100000"/>
              <a:buFont typeface="+mj-lt"/>
              <a:buAutoNum type="arabicPeriod"/>
            </a:pPr>
            <a:r>
              <a:rPr lang="fi-FI" sz="1600" b="1" noProof="0" dirty="0"/>
              <a:t>Integraatiot ja riippuvuudet​​​</a:t>
            </a:r>
          </a:p>
          <a:p>
            <a:pPr marL="342000" lvl="2" indent="0">
              <a:lnSpc>
                <a:spcPct val="100000"/>
              </a:lnSpc>
              <a:spcBef>
                <a:spcPts val="300"/>
              </a:spcBef>
              <a:buSzPct val="100000"/>
              <a:buNone/>
            </a:pPr>
            <a:r>
              <a:rPr lang="fi-FI" sz="1600" noProof="0" dirty="0"/>
              <a:t>Voiko toinen järjestelmä, palvelu tai toimittaja aiheuttaa virheen, väärän tiedon tai häiriön?​</a:t>
            </a:r>
          </a:p>
          <a:p>
            <a:pPr>
              <a:lnSpc>
                <a:spcPct val="100000"/>
              </a:lnSpc>
              <a:spcBef>
                <a:spcPts val="900"/>
              </a:spcBef>
              <a:buSzPct val="100000"/>
              <a:buFont typeface="+mj-lt"/>
              <a:buAutoNum type="arabicPeriod"/>
            </a:pPr>
            <a:r>
              <a:rPr lang="fi-FI" sz="1600" b="1" noProof="0" dirty="0"/>
              <a:t>Tietovirrat​​​</a:t>
            </a:r>
          </a:p>
          <a:p>
            <a:pPr marL="342000" lvl="2" indent="0">
              <a:lnSpc>
                <a:spcPct val="100000"/>
              </a:lnSpc>
              <a:spcBef>
                <a:spcPts val="300"/>
              </a:spcBef>
              <a:buSzPct val="100000"/>
              <a:buNone/>
            </a:pPr>
            <a:r>
              <a:rPr lang="fi-FI" sz="1600" noProof="0" dirty="0"/>
              <a:t>Voiko tieto muuttua, katketa, vuotaa tai päätyä väärään paikkaan siirron aikana?​​</a:t>
            </a:r>
          </a:p>
          <a:p>
            <a:pPr>
              <a:lnSpc>
                <a:spcPct val="100000"/>
              </a:lnSpc>
              <a:spcBef>
                <a:spcPts val="900"/>
              </a:spcBef>
              <a:buSzPct val="100000"/>
              <a:buFont typeface="+mj-lt"/>
              <a:buAutoNum type="arabicPeriod"/>
            </a:pPr>
            <a:r>
              <a:rPr lang="fi-FI" sz="1600" b="1" noProof="0" dirty="0"/>
              <a:t>Suojattavat kohteet​​​​​</a:t>
            </a:r>
          </a:p>
          <a:p>
            <a:pPr marL="342000" lvl="2" indent="0">
              <a:lnSpc>
                <a:spcPct val="100000"/>
              </a:lnSpc>
              <a:spcBef>
                <a:spcPts val="300"/>
              </a:spcBef>
              <a:buSzPct val="100000"/>
              <a:buNone/>
            </a:pPr>
            <a:r>
              <a:rPr lang="fi-FI" sz="1600" noProof="0" dirty="0"/>
              <a:t>Mitä hyökkääjä, väärinkäyttäjä tai virheellinen toiminta voisi tavoitella?</a:t>
            </a:r>
          </a:p>
          <a:p>
            <a:pPr marL="342000" lvl="2" indent="0">
              <a:lnSpc>
                <a:spcPct val="100000"/>
              </a:lnSpc>
              <a:spcBef>
                <a:spcPts val="600"/>
              </a:spcBef>
              <a:buSzPct val="100000"/>
              <a:buNone/>
            </a:pPr>
            <a:endParaRPr lang="fi-FI" sz="1600" noProof="0" dirty="0"/>
          </a:p>
        </p:txBody>
      </p:sp>
      <p:sp>
        <p:nvSpPr>
          <p:cNvPr id="9" name="Rectangle 8">
            <a:extLst>
              <a:ext uri="{FF2B5EF4-FFF2-40B4-BE49-F238E27FC236}">
                <a16:creationId xmlns:a16="http://schemas.microsoft.com/office/drawing/2014/main" id="{88B89644-C7A0-8E35-566F-CFF1145D1A51}"/>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593128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9680757C-2699-AA17-8E67-5653FE266ABA}"/>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Miten uhka kirjataan​</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Kirjaa uhka konkreettisena tilanteena. Pelkkä yleinen aihe, kuten “tietovuoto” tai “käyttöoikeusongelma”, ei vielä riitä riskiarvioinnin pohjaksi.​</a:t>
            </a:r>
          </a:p>
          <a:p>
            <a:pPr marL="0" indent="0">
              <a:lnSpc>
                <a:spcPct val="100000"/>
              </a:lnSpc>
              <a:spcBef>
                <a:spcPts val="900"/>
              </a:spcBef>
              <a:buSzPct val="100000"/>
              <a:buNone/>
            </a:pPr>
            <a:endParaRPr lang="fi-FI" sz="1600" noProof="0" dirty="0"/>
          </a:p>
          <a:p>
            <a:pPr marL="342900" indent="-342900">
              <a:lnSpc>
                <a:spcPct val="100000"/>
              </a:lnSpc>
              <a:spcBef>
                <a:spcPts val="900"/>
              </a:spcBef>
              <a:buSzPct val="100000"/>
              <a:buFont typeface="+mj-lt"/>
              <a:buAutoNum type="arabicPeriod"/>
            </a:pPr>
            <a:r>
              <a:rPr lang="fi-FI" sz="1600" b="1" noProof="0" dirty="0"/>
              <a:t>Mitä voi mennä pieleen?​</a:t>
            </a:r>
          </a:p>
          <a:p>
            <a:pPr marL="342000" lvl="2" indent="0">
              <a:lnSpc>
                <a:spcPct val="100000"/>
              </a:lnSpc>
              <a:spcBef>
                <a:spcPts val="300"/>
              </a:spcBef>
              <a:buSzPct val="100000"/>
              <a:buNone/>
            </a:pPr>
            <a:r>
              <a:rPr lang="fi-FI" sz="1600" noProof="0" dirty="0"/>
              <a:t>Kuvaa tilanne lyhyesti ja konkreettisesti.​</a:t>
            </a:r>
          </a:p>
          <a:p>
            <a:pPr marL="342900" indent="-342900">
              <a:lnSpc>
                <a:spcPct val="100000"/>
              </a:lnSpc>
              <a:spcBef>
                <a:spcPts val="900"/>
              </a:spcBef>
              <a:buSzPct val="100000"/>
              <a:buFont typeface="+mj-lt"/>
              <a:buAutoNum type="arabicPeriod"/>
            </a:pPr>
            <a:r>
              <a:rPr lang="fi-FI" sz="1600" b="1" noProof="0" dirty="0"/>
              <a:t>Mihin kohdistuu?​</a:t>
            </a:r>
          </a:p>
          <a:p>
            <a:pPr marL="342000" lvl="2" indent="0">
              <a:lnSpc>
                <a:spcPct val="100000"/>
              </a:lnSpc>
              <a:spcBef>
                <a:spcPts val="300"/>
              </a:spcBef>
              <a:buSzPct val="100000"/>
              <a:buNone/>
            </a:pPr>
            <a:r>
              <a:rPr lang="fi-FI" sz="1600" noProof="0" dirty="0"/>
              <a:t>Kerro, liittyykö uhka esimerkiksi tietoon, käyttäjään, toimintoon, rajapintaan, integraatioon tai järjestelmän osaan.​</a:t>
            </a:r>
          </a:p>
          <a:p>
            <a:pPr marL="342900" indent="-342900">
              <a:lnSpc>
                <a:spcPct val="100000"/>
              </a:lnSpc>
              <a:spcBef>
                <a:spcPts val="900"/>
              </a:spcBef>
              <a:buSzPct val="100000"/>
              <a:buFont typeface="+mj-lt"/>
              <a:buAutoNum type="arabicPeriod"/>
            </a:pPr>
            <a:r>
              <a:rPr lang="fi-FI" sz="1600" b="1" noProof="0" dirty="0"/>
              <a:t>Mitä käytännössä tapahtuu?​</a:t>
            </a:r>
          </a:p>
          <a:p>
            <a:pPr marL="342000" lvl="2" indent="0">
              <a:lnSpc>
                <a:spcPct val="100000"/>
              </a:lnSpc>
              <a:spcBef>
                <a:spcPts val="300"/>
              </a:spcBef>
              <a:buSzPct val="100000"/>
              <a:buNone/>
            </a:pPr>
            <a:r>
              <a:rPr lang="fi-FI" sz="1600" noProof="0" dirty="0"/>
              <a:t>Mikä on konkreettinen seuraus käyttäjälle, toiminnalle tai tiedolle?​</a:t>
            </a:r>
          </a:p>
          <a:p>
            <a:pPr marL="342900" indent="-342900">
              <a:lnSpc>
                <a:spcPct val="100000"/>
              </a:lnSpc>
              <a:spcBef>
                <a:spcPts val="900"/>
              </a:spcBef>
              <a:buSzPct val="100000"/>
              <a:buFont typeface="+mj-lt"/>
              <a:buAutoNum type="arabicPeriod"/>
            </a:pPr>
            <a:r>
              <a:rPr lang="fi-FI" sz="1600" b="1" noProof="0" dirty="0"/>
              <a:t>Esimerkki​</a:t>
            </a:r>
          </a:p>
          <a:p>
            <a:pPr marL="342000" lvl="2" indent="0">
              <a:lnSpc>
                <a:spcPct val="100000"/>
              </a:lnSpc>
              <a:spcBef>
                <a:spcPts val="300"/>
              </a:spcBef>
              <a:buSzPct val="100000"/>
              <a:buNone/>
            </a:pPr>
            <a:r>
              <a:rPr lang="fi-FI" sz="1600" noProof="0" dirty="0"/>
              <a:t>Liian yleinen: Tietovuoto​</a:t>
            </a:r>
          </a:p>
          <a:p>
            <a:pPr marL="342000" lvl="2" indent="0">
              <a:lnSpc>
                <a:spcPct val="100000"/>
              </a:lnSpc>
              <a:spcBef>
                <a:spcPts val="300"/>
              </a:spcBef>
              <a:buSzPct val="100000"/>
              <a:buNone/>
            </a:pPr>
            <a:r>
              <a:rPr lang="fi-FI" sz="1600" noProof="0" dirty="0"/>
              <a:t>Parempi: Käyttäjä näkee toisen käyttäjän salassa pidettäviä tietoja käyttöoikeusvirheen vuoksi.​</a:t>
            </a:r>
          </a:p>
        </p:txBody>
      </p:sp>
      <p:sp>
        <p:nvSpPr>
          <p:cNvPr id="8" name="Rectangle 7">
            <a:extLst>
              <a:ext uri="{FF2B5EF4-FFF2-40B4-BE49-F238E27FC236}">
                <a16:creationId xmlns:a16="http://schemas.microsoft.com/office/drawing/2014/main" id="{D57D79E2-9C4E-BC76-24CE-0658160442BE}"/>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956339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a:extLst>
              <a:ext uri="{FF2B5EF4-FFF2-40B4-BE49-F238E27FC236}">
                <a16:creationId xmlns:a16="http://schemas.microsoft.com/office/drawing/2014/main" id="{79C999F6-B150-F0AA-980C-C8465A07EFC2}"/>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Työskentelytapa uhkien tunnistamiseen​</a:t>
            </a:r>
          </a:p>
        </p:txBody>
      </p:sp>
      <p:sp>
        <p:nvSpPr>
          <p:cNvPr id="3" name="Rectangle 2">
            <a:extLst>
              <a:ext uri="{FF2B5EF4-FFF2-40B4-BE49-F238E27FC236}">
                <a16:creationId xmlns:a16="http://schemas.microsoft.com/office/drawing/2014/main" id="{E6B6264A-A9DA-6302-20DF-95212287133E}"/>
              </a:ext>
            </a:extLst>
          </p:cNvPr>
          <p:cNvSpPr/>
          <p:nvPr/>
        </p:nvSpPr>
        <p:spPr>
          <a:xfrm>
            <a:off x="612000" y="1793524"/>
            <a:ext cx="10968000" cy="1009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400" b="1" noProof="0" dirty="0">
                <a:solidFill>
                  <a:schemeClr val="tx1"/>
                </a:solidFill>
              </a:rPr>
              <a:t>1. Ideoi yksin​ </a:t>
            </a:r>
            <a:r>
              <a:rPr lang="fi-FI" sz="1400" noProof="0" dirty="0">
                <a:solidFill>
                  <a:schemeClr val="tx1"/>
                </a:solidFill>
              </a:rPr>
              <a:t>(5–15 min)</a:t>
            </a:r>
          </a:p>
          <a:p>
            <a:r>
              <a:rPr lang="fi-FI" sz="1400" noProof="0" dirty="0">
                <a:solidFill>
                  <a:schemeClr val="tx1"/>
                </a:solidFill>
              </a:rPr>
              <a:t>Kirjaa itsenäisesti kaikki mieleen tulevat tilanteet, joissa jotain voisi mennä pieleen. Älä vielä arvioi uhkan todennäköisyyttä, vaikutusta tai ratkaisua. Yksi uhka per rivi/lappu.​</a:t>
            </a:r>
          </a:p>
        </p:txBody>
      </p:sp>
      <p:sp>
        <p:nvSpPr>
          <p:cNvPr id="6" name="Rectangle 5">
            <a:extLst>
              <a:ext uri="{FF2B5EF4-FFF2-40B4-BE49-F238E27FC236}">
                <a16:creationId xmlns:a16="http://schemas.microsoft.com/office/drawing/2014/main" id="{FF87A5CA-EB11-4B24-3B80-F6B11D0859C6}"/>
              </a:ext>
            </a:extLst>
          </p:cNvPr>
          <p:cNvSpPr/>
          <p:nvPr/>
        </p:nvSpPr>
        <p:spPr>
          <a:xfrm>
            <a:off x="612000" y="2808248"/>
            <a:ext cx="10968000" cy="1009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400" b="1" noProof="0" dirty="0">
                <a:solidFill>
                  <a:schemeClr val="tx1"/>
                </a:solidFill>
              </a:rPr>
              <a:t>2. Jalosta yhdessä​ </a:t>
            </a:r>
            <a:r>
              <a:rPr lang="fi-FI" sz="1400" noProof="0" dirty="0">
                <a:solidFill>
                  <a:schemeClr val="tx1"/>
                </a:solidFill>
              </a:rPr>
              <a:t>(15–35 min)</a:t>
            </a:r>
          </a:p>
          <a:p>
            <a:r>
              <a:rPr lang="fi-FI" sz="1400" noProof="0" dirty="0">
                <a:solidFill>
                  <a:schemeClr val="tx1"/>
                </a:solidFill>
              </a:rPr>
              <a:t>Käykää omat kirjauksenne keskustellen läpi ryhmissä. Täydentäkää kirjauksia ja kirjatkaa kaikki uudet uhkat, joita keskustelusta syntyy. Tässä vaiheessa ei vielä poisteta, arvioida tai priorisoida uhkia.​</a:t>
            </a:r>
          </a:p>
        </p:txBody>
      </p:sp>
      <p:sp>
        <p:nvSpPr>
          <p:cNvPr id="8" name="Rectangle 7">
            <a:extLst>
              <a:ext uri="{FF2B5EF4-FFF2-40B4-BE49-F238E27FC236}">
                <a16:creationId xmlns:a16="http://schemas.microsoft.com/office/drawing/2014/main" id="{CCBC3487-F925-7AC3-EACE-BAA5F94908FC}"/>
              </a:ext>
            </a:extLst>
          </p:cNvPr>
          <p:cNvSpPr/>
          <p:nvPr/>
        </p:nvSpPr>
        <p:spPr>
          <a:xfrm>
            <a:off x="612000" y="3823569"/>
            <a:ext cx="10968000" cy="1009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400" b="1" noProof="0" dirty="0">
                <a:solidFill>
                  <a:schemeClr val="tx1"/>
                </a:solidFill>
              </a:rPr>
              <a:t>3. Selkeytä yhteisesti​ </a:t>
            </a:r>
            <a:r>
              <a:rPr lang="fi-FI" sz="1400" noProof="0" dirty="0">
                <a:solidFill>
                  <a:schemeClr val="tx1"/>
                </a:solidFill>
              </a:rPr>
              <a:t>(25–35 min)</a:t>
            </a:r>
          </a:p>
          <a:p>
            <a:r>
              <a:rPr lang="fi-FI" sz="1400" noProof="0" dirty="0">
                <a:solidFill>
                  <a:schemeClr val="tx1"/>
                </a:solidFill>
              </a:rPr>
              <a:t>Käydään uhkat yhdessä läpi. Varmistetaan, että jokaisesta kirjauksesta ymmärretään, mitä voi mennä pieleen, mihin se kohdistuu ja mitä käytännössä tapahtuu. Tuplat yhdistetään vain, jos ne kuvaavat täysin samaa tilannetta.​</a:t>
            </a:r>
          </a:p>
        </p:txBody>
      </p:sp>
      <p:sp>
        <p:nvSpPr>
          <p:cNvPr id="9" name="Rectangle 8">
            <a:extLst>
              <a:ext uri="{FF2B5EF4-FFF2-40B4-BE49-F238E27FC236}">
                <a16:creationId xmlns:a16="http://schemas.microsoft.com/office/drawing/2014/main" id="{5D33B1A8-A4EA-9E63-FFD1-8E8590E130F5}"/>
              </a:ext>
            </a:extLst>
          </p:cNvPr>
          <p:cNvSpPr/>
          <p:nvPr/>
        </p:nvSpPr>
        <p:spPr>
          <a:xfrm>
            <a:off x="612000" y="4833415"/>
            <a:ext cx="10968000" cy="1009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nchorCtr="0">
            <a:spAutoFit/>
          </a:bodyPr>
          <a:lstStyle/>
          <a:p>
            <a:r>
              <a:rPr lang="fi-FI" sz="1400" b="1" noProof="0" dirty="0">
                <a:solidFill>
                  <a:schemeClr val="tx1"/>
                </a:solidFill>
              </a:rPr>
              <a:t>4. Ryhmittele tarvittaessa​ </a:t>
            </a:r>
            <a:r>
              <a:rPr lang="fi-FI" sz="1400" noProof="0" dirty="0">
                <a:solidFill>
                  <a:schemeClr val="tx1"/>
                </a:solidFill>
              </a:rPr>
              <a:t>(5–15 min)</a:t>
            </a:r>
          </a:p>
          <a:p>
            <a:r>
              <a:rPr lang="fi-FI" sz="1400" noProof="0" dirty="0">
                <a:solidFill>
                  <a:schemeClr val="tx1"/>
                </a:solidFill>
              </a:rPr>
              <a:t>Ryhmitellään uhkat yhteisten aiheiden alle. Yksittäisiä uhkia ei poisteta tai korvata yleisillä otsikoilla. Tarkoitus on jäsentää listaa, ei tiivistää pois sen sisältöä.​</a:t>
            </a:r>
          </a:p>
        </p:txBody>
      </p:sp>
      <p:sp>
        <p:nvSpPr>
          <p:cNvPr id="7" name="Rectangle 6">
            <a:extLst>
              <a:ext uri="{FF2B5EF4-FFF2-40B4-BE49-F238E27FC236}">
                <a16:creationId xmlns:a16="http://schemas.microsoft.com/office/drawing/2014/main" id="{049E40D5-D5F2-30CC-F5C9-AB7050731A0C}"/>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423864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7">
            <a:extLst>
              <a:ext uri="{FF2B5EF4-FFF2-40B4-BE49-F238E27FC236}">
                <a16:creationId xmlns:a16="http://schemas.microsoft.com/office/drawing/2014/main" id="{C2A16475-3F8A-75EF-8259-1C642EF69253}"/>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Uhkatoimijat keskustelun tukena​</a:t>
            </a:r>
          </a:p>
        </p:txBody>
      </p:sp>
      <p:sp>
        <p:nvSpPr>
          <p:cNvPr id="7" name="Content Placeholder 6">
            <a:extLst>
              <a:ext uri="{FF2B5EF4-FFF2-40B4-BE49-F238E27FC236}">
                <a16:creationId xmlns:a16="http://schemas.microsoft.com/office/drawing/2014/main" id="{9C9CB5C8-A4F2-EFD7-6238-FE673E186DBF}"/>
              </a:ext>
            </a:extLst>
          </p:cNvPr>
          <p:cNvSpPr>
            <a:spLocks noGrp="1"/>
          </p:cNvSpPr>
          <p:nvPr>
            <p:ph idx="1"/>
          </p:nvPr>
        </p:nvSpPr>
        <p:spPr>
          <a:xfrm>
            <a:off x="612000" y="1430828"/>
            <a:ext cx="10746000" cy="4437275"/>
          </a:xfrm>
        </p:spPr>
        <p:txBody>
          <a:bodyPr/>
          <a:lstStyle/>
          <a:p>
            <a:pPr marL="0" indent="0">
              <a:buNone/>
            </a:pPr>
            <a:r>
              <a:rPr lang="fi-FI" sz="1600" noProof="0" dirty="0"/>
              <a:t>Tämän taulukon tarkoitus on auttaa pohtimaan, kuka voisi olla kiinnostunut järjestelmästä, mitä hän voisi tavoitella ja miten se voisi näkyä uhkina.​</a:t>
            </a:r>
          </a:p>
        </p:txBody>
      </p:sp>
      <p:graphicFrame>
        <p:nvGraphicFramePr>
          <p:cNvPr id="8" name="Table 7">
            <a:extLst>
              <a:ext uri="{FF2B5EF4-FFF2-40B4-BE49-F238E27FC236}">
                <a16:creationId xmlns:a16="http://schemas.microsoft.com/office/drawing/2014/main" id="{D7977AEA-E080-D7C5-50C2-627F719345AB}"/>
              </a:ext>
            </a:extLst>
          </p:cNvPr>
          <p:cNvGraphicFramePr>
            <a:graphicFrameLocks noGrp="1"/>
          </p:cNvGraphicFramePr>
          <p:nvPr>
            <p:extLst>
              <p:ext uri="{D42A27DB-BD31-4B8C-83A1-F6EECF244321}">
                <p14:modId xmlns:p14="http://schemas.microsoft.com/office/powerpoint/2010/main" val="1176224801"/>
              </p:ext>
            </p:extLst>
          </p:nvPr>
        </p:nvGraphicFramePr>
        <p:xfrm>
          <a:off x="612000" y="2229278"/>
          <a:ext cx="10968000" cy="4002319"/>
        </p:xfrm>
        <a:graphic>
          <a:graphicData uri="http://schemas.openxmlformats.org/drawingml/2006/table">
            <a:tbl>
              <a:tblPr firstRow="1" bandRow="1">
                <a:tableStyleId>{5C22544A-7EE6-4342-B048-85BDC9FD1C3A}</a:tableStyleId>
              </a:tblPr>
              <a:tblGrid>
                <a:gridCol w="1867431">
                  <a:extLst>
                    <a:ext uri="{9D8B030D-6E8A-4147-A177-3AD203B41FA5}">
                      <a16:colId xmlns:a16="http://schemas.microsoft.com/office/drawing/2014/main" val="2828652645"/>
                    </a:ext>
                  </a:extLst>
                </a:gridCol>
                <a:gridCol w="2531197">
                  <a:extLst>
                    <a:ext uri="{9D8B030D-6E8A-4147-A177-3AD203B41FA5}">
                      <a16:colId xmlns:a16="http://schemas.microsoft.com/office/drawing/2014/main" val="1647876318"/>
                    </a:ext>
                  </a:extLst>
                </a:gridCol>
                <a:gridCol w="2937618">
                  <a:extLst>
                    <a:ext uri="{9D8B030D-6E8A-4147-A177-3AD203B41FA5}">
                      <a16:colId xmlns:a16="http://schemas.microsoft.com/office/drawing/2014/main" val="2210580067"/>
                    </a:ext>
                  </a:extLst>
                </a:gridCol>
                <a:gridCol w="3631754">
                  <a:extLst>
                    <a:ext uri="{9D8B030D-6E8A-4147-A177-3AD203B41FA5}">
                      <a16:colId xmlns:a16="http://schemas.microsoft.com/office/drawing/2014/main" val="1010234571"/>
                    </a:ext>
                  </a:extLst>
                </a:gridCol>
              </a:tblGrid>
              <a:tr h="370840">
                <a:tc>
                  <a:txBody>
                    <a:bodyPr/>
                    <a:lstStyle/>
                    <a:p>
                      <a:r>
                        <a:rPr lang="fi-FI" sz="1200" noProof="0" dirty="0">
                          <a:latin typeface="Verdana" panose="020B0604030504040204" pitchFamily="34" charset="0"/>
                          <a:ea typeface="Verdana" panose="020B0604030504040204" pitchFamily="34" charset="0"/>
                          <a:cs typeface="Verdana" panose="020B0604030504040204" pitchFamily="34" charset="0"/>
                        </a:rPr>
                        <a:t>Uhkatoimija </a:t>
                      </a:r>
                    </a:p>
                  </a:txBody>
                  <a:tcPr/>
                </a:tc>
                <a:tc>
                  <a:txBody>
                    <a:bodyPr/>
                    <a:lstStyle/>
                    <a:p>
                      <a:r>
                        <a:rPr lang="fi-FI" sz="1200" noProof="0" dirty="0">
                          <a:latin typeface="Verdana" panose="020B0604030504040204" pitchFamily="34" charset="0"/>
                          <a:ea typeface="Verdana" panose="020B0604030504040204" pitchFamily="34" charset="0"/>
                          <a:cs typeface="Verdana" panose="020B0604030504040204" pitchFamily="34" charset="0"/>
                        </a:rPr>
                        <a:t>Tyypillinen tavoite ​</a:t>
                      </a:r>
                    </a:p>
                  </a:txBody>
                  <a:tcPr/>
                </a:tc>
                <a:tc>
                  <a:txBody>
                    <a:bodyPr/>
                    <a:lstStyle/>
                    <a:p>
                      <a:r>
                        <a:rPr lang="fi-FI" sz="1200" noProof="0" dirty="0">
                          <a:latin typeface="Verdana" panose="020B0604030504040204" pitchFamily="34" charset="0"/>
                          <a:ea typeface="Verdana" panose="020B0604030504040204" pitchFamily="34" charset="0"/>
                          <a:cs typeface="Verdana" panose="020B0604030504040204" pitchFamily="34" charset="0"/>
                        </a:rPr>
                        <a:t>Resurssit ja osaaminen ​</a:t>
                      </a:r>
                    </a:p>
                  </a:txBody>
                  <a:tcPr/>
                </a:tc>
                <a:tc>
                  <a:txBody>
                    <a:bodyPr/>
                    <a:lstStyle/>
                    <a:p>
                      <a:r>
                        <a:rPr lang="fi-FI" sz="1200" noProof="0" dirty="0">
                          <a:latin typeface="Verdana" panose="020B0604030504040204" pitchFamily="34" charset="0"/>
                          <a:ea typeface="Verdana" panose="020B0604030504040204" pitchFamily="34" charset="0"/>
                          <a:cs typeface="Verdana" panose="020B0604030504040204" pitchFamily="34" charset="0"/>
                        </a:rPr>
                        <a:t>Tyypillinen toimintatapa ​</a:t>
                      </a:r>
                    </a:p>
                  </a:txBody>
                  <a:tcPr/>
                </a:tc>
                <a:extLst>
                  <a:ext uri="{0D108BD9-81ED-4DB2-BD59-A6C34878D82A}">
                    <a16:rowId xmlns:a16="http://schemas.microsoft.com/office/drawing/2014/main" val="3368550026"/>
                  </a:ext>
                </a:extLst>
              </a:tr>
              <a:tr h="370840">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Satunnainen hyökkääjä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Kokeilu, uteliaisuus, näkyvyys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Matala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Käyttää valmiita työkaluja ja etsii helposti löydettäviä heikkouksia ​</a:t>
                      </a:r>
                    </a:p>
                  </a:txBody>
                  <a:tcPr>
                    <a:solidFill>
                      <a:schemeClr val="bg1">
                        <a:lumMod val="85000"/>
                      </a:schemeClr>
                    </a:solidFill>
                  </a:tcPr>
                </a:tc>
                <a:extLst>
                  <a:ext uri="{0D108BD9-81ED-4DB2-BD59-A6C34878D82A}">
                    <a16:rowId xmlns:a16="http://schemas.microsoft.com/office/drawing/2014/main" val="648764599"/>
                  </a:ext>
                </a:extLst>
              </a:tr>
              <a:tr h="370840">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Kyberrikollinen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Rahallinen hyöty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Keskitaso–korkea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Haittaohjelmat, tunnusten kalastelu, kiristys, tietojen varastaminen ​</a:t>
                      </a:r>
                    </a:p>
                  </a:txBody>
                  <a:tcPr>
                    <a:solidFill>
                      <a:schemeClr val="bg1">
                        <a:lumMod val="95000"/>
                      </a:schemeClr>
                    </a:solidFill>
                  </a:tcPr>
                </a:tc>
                <a:extLst>
                  <a:ext uri="{0D108BD9-81ED-4DB2-BD59-A6C34878D82A}">
                    <a16:rowId xmlns:a16="http://schemas.microsoft.com/office/drawing/2014/main" val="3861967184"/>
                  </a:ext>
                </a:extLst>
              </a:tr>
              <a:tr h="517439">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Sisäinen toimija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Henkilökohtainen hyöty, virhe tai vahinko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Vaihtelee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Käyttää olemassa olevia käyttöoikeuksia ​</a:t>
                      </a:r>
                    </a:p>
                  </a:txBody>
                  <a:tcPr>
                    <a:solidFill>
                      <a:schemeClr val="bg1">
                        <a:lumMod val="85000"/>
                      </a:schemeClr>
                    </a:solidFill>
                  </a:tcPr>
                </a:tc>
                <a:extLst>
                  <a:ext uri="{0D108BD9-81ED-4DB2-BD59-A6C34878D82A}">
                    <a16:rowId xmlns:a16="http://schemas.microsoft.com/office/drawing/2014/main" val="1457425998"/>
                  </a:ext>
                </a:extLst>
              </a:tr>
              <a:tr h="370840">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Kilpailija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Liiketoiminnallinen hyöty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Keskitaso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Tiedon kerääminen, vakoilu ​</a:t>
                      </a:r>
                    </a:p>
                  </a:txBody>
                  <a:tcPr>
                    <a:solidFill>
                      <a:schemeClr val="bg1">
                        <a:lumMod val="95000"/>
                      </a:schemeClr>
                    </a:solidFill>
                  </a:tcPr>
                </a:tc>
                <a:extLst>
                  <a:ext uri="{0D108BD9-81ED-4DB2-BD59-A6C34878D82A}">
                    <a16:rowId xmlns:a16="http://schemas.microsoft.com/office/drawing/2014/main" val="3940885826"/>
                  </a:ext>
                </a:extLst>
              </a:tr>
              <a:tr h="370840">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Aktivisti tai ideologinen ryhmä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Vaikuttaminen, näkyvyys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Vaihtelee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Palvelun häirintä, tietojen julkaiseminen, mainehaitta ​</a:t>
                      </a:r>
                    </a:p>
                  </a:txBody>
                  <a:tcPr>
                    <a:solidFill>
                      <a:schemeClr val="bg1">
                        <a:lumMod val="85000"/>
                      </a:schemeClr>
                    </a:solidFill>
                  </a:tcPr>
                </a:tc>
                <a:extLst>
                  <a:ext uri="{0D108BD9-81ED-4DB2-BD59-A6C34878D82A}">
                    <a16:rowId xmlns:a16="http://schemas.microsoft.com/office/drawing/2014/main" val="4084173029"/>
                  </a:ext>
                </a:extLst>
              </a:tr>
              <a:tr h="370840">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Järjestäytynyt rikollisuus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Taloudellinen hyöty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Korkea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Pitkäkestoinen ja suunnitelmallinen hyökkäys ​</a:t>
                      </a:r>
                    </a:p>
                  </a:txBody>
                  <a:tcPr>
                    <a:solidFill>
                      <a:schemeClr val="bg1">
                        <a:lumMod val="95000"/>
                      </a:schemeClr>
                    </a:solidFill>
                  </a:tcPr>
                </a:tc>
                <a:extLst>
                  <a:ext uri="{0D108BD9-81ED-4DB2-BD59-A6C34878D82A}">
                    <a16:rowId xmlns:a16="http://schemas.microsoft.com/office/drawing/2014/main" val="2371315053"/>
                  </a:ext>
                </a:extLst>
              </a:tr>
              <a:tr h="370840">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Valtiollinen toimija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Tiedustelu, vaikuttaminen, pitkäaikainen pääsy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Erittäin korkea ​</a:t>
                      </a:r>
                    </a:p>
                  </a:txBody>
                  <a:tcPr>
                    <a:solidFill>
                      <a:schemeClr val="bg1">
                        <a:lumMod val="8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Pitkäkestoinen ja huomaamaton toiminta ​</a:t>
                      </a:r>
                    </a:p>
                  </a:txBody>
                  <a:tcPr>
                    <a:solidFill>
                      <a:schemeClr val="bg1">
                        <a:lumMod val="85000"/>
                      </a:schemeClr>
                    </a:solidFill>
                  </a:tcPr>
                </a:tc>
                <a:extLst>
                  <a:ext uri="{0D108BD9-81ED-4DB2-BD59-A6C34878D82A}">
                    <a16:rowId xmlns:a16="http://schemas.microsoft.com/office/drawing/2014/main" val="2956327813"/>
                  </a:ext>
                </a:extLst>
              </a:tr>
              <a:tr h="370840">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Toimittaja tai kumppani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Ei yleensä haitallinen, mutta voi aiheuttaa riskin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Vaihtelee ​</a:t>
                      </a:r>
                    </a:p>
                  </a:txBody>
                  <a:tcPr>
                    <a:solidFill>
                      <a:schemeClr val="bg1">
                        <a:lumMod val="95000"/>
                      </a:schemeClr>
                    </a:solidFill>
                  </a:tcPr>
                </a:tc>
                <a:tc>
                  <a:txBody>
                    <a:bodyPr/>
                    <a:lstStyle/>
                    <a:p>
                      <a:pPr marL="0" marR="0" indent="0" algn="l" rtl="0" fontAlgn="base">
                        <a:buNone/>
                      </a:pPr>
                      <a:r>
                        <a:rPr lang="fi-FI" sz="1200" b="0" i="0" noProof="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Virheet, väärät käyttöoikeudet, heikot käytännöt ​</a:t>
                      </a:r>
                    </a:p>
                  </a:txBody>
                  <a:tcPr>
                    <a:solidFill>
                      <a:schemeClr val="bg1">
                        <a:lumMod val="95000"/>
                      </a:schemeClr>
                    </a:solidFill>
                  </a:tcPr>
                </a:tc>
                <a:extLst>
                  <a:ext uri="{0D108BD9-81ED-4DB2-BD59-A6C34878D82A}">
                    <a16:rowId xmlns:a16="http://schemas.microsoft.com/office/drawing/2014/main" val="1116343355"/>
                  </a:ext>
                </a:extLst>
              </a:tr>
            </a:tbl>
          </a:graphicData>
        </a:graphic>
      </p:graphicFrame>
      <p:sp>
        <p:nvSpPr>
          <p:cNvPr id="3" name="Rectangle 2">
            <a:extLst>
              <a:ext uri="{FF2B5EF4-FFF2-40B4-BE49-F238E27FC236}">
                <a16:creationId xmlns:a16="http://schemas.microsoft.com/office/drawing/2014/main" id="{8BF767F5-F11B-3B5B-986B-8FD2337874CA}"/>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599700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64BD20CD-3EC5-830F-B92F-1C55B552572A}"/>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Apukysymykset: pääsy ja identiteetti​</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Kuka pääsee järjestelmään ja miten tunnistautuminen tehdään?​</a:t>
            </a:r>
          </a:p>
          <a:p>
            <a:pPr>
              <a:lnSpc>
                <a:spcPct val="100000"/>
              </a:lnSpc>
              <a:spcBef>
                <a:spcPts val="900"/>
              </a:spcBef>
            </a:pPr>
            <a:r>
              <a:rPr lang="fi-FI" sz="1600" noProof="0" dirty="0"/>
              <a:t>Voiko joku esiintyä toisena käyttäjänä tai palveluna?​</a:t>
            </a:r>
          </a:p>
          <a:p>
            <a:pPr>
              <a:lnSpc>
                <a:spcPct val="100000"/>
              </a:lnSpc>
              <a:spcBef>
                <a:spcPts val="900"/>
              </a:spcBef>
            </a:pPr>
            <a:r>
              <a:rPr lang="fi-FI" sz="1600" noProof="0" dirty="0"/>
              <a:t>Voiko käyttöoikeuksia korottaa tai kiertää?​</a:t>
            </a:r>
          </a:p>
          <a:p>
            <a:pPr>
              <a:lnSpc>
                <a:spcPct val="100000"/>
              </a:lnSpc>
              <a:spcBef>
                <a:spcPts val="900"/>
              </a:spcBef>
            </a:pPr>
            <a:r>
              <a:rPr lang="fi-FI" sz="1600" noProof="0" dirty="0"/>
              <a:t>Mitä tapahtuu, jos tunnukset tai API-avaimet vuotavat?​</a:t>
            </a:r>
          </a:p>
          <a:p>
            <a:pPr>
              <a:lnSpc>
                <a:spcPct val="100000"/>
              </a:lnSpc>
              <a:spcBef>
                <a:spcPts val="900"/>
              </a:spcBef>
            </a:pPr>
            <a:r>
              <a:rPr lang="fi-FI" sz="1600" noProof="0" dirty="0"/>
              <a:t>Onko käyttöoikeudet rajattu minimiin?​</a:t>
            </a:r>
          </a:p>
        </p:txBody>
      </p:sp>
      <p:sp>
        <p:nvSpPr>
          <p:cNvPr id="8" name="Rectangle 7">
            <a:extLst>
              <a:ext uri="{FF2B5EF4-FFF2-40B4-BE49-F238E27FC236}">
                <a16:creationId xmlns:a16="http://schemas.microsoft.com/office/drawing/2014/main" id="{23406A6B-7509-8476-4352-F714CABE088B}"/>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259358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9F30BFCF-DD07-3F87-B396-7182CFD6C5D5}"/>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Apukysymykset: tiedon eheys​</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Voiko käyttäjä tai järjestelmä muuttaa tietoa luvatta?​</a:t>
            </a:r>
          </a:p>
          <a:p>
            <a:pPr>
              <a:lnSpc>
                <a:spcPct val="100000"/>
              </a:lnSpc>
              <a:spcBef>
                <a:spcPts val="900"/>
              </a:spcBef>
            </a:pPr>
            <a:r>
              <a:rPr lang="fi-FI" sz="1600" noProof="0" dirty="0"/>
              <a:t>Voiko integraatio syöttää virheellistä tai haitallista dataa?​</a:t>
            </a:r>
          </a:p>
          <a:p>
            <a:pPr>
              <a:lnSpc>
                <a:spcPct val="100000"/>
              </a:lnSpc>
              <a:spcBef>
                <a:spcPts val="900"/>
              </a:spcBef>
            </a:pPr>
            <a:r>
              <a:rPr lang="fi-FI" sz="1600" noProof="0" dirty="0"/>
              <a:t>Luotetaanko johonkin tietolähteeseen liikaa ilman tarkistuksia?​</a:t>
            </a:r>
          </a:p>
          <a:p>
            <a:pPr>
              <a:lnSpc>
                <a:spcPct val="100000"/>
              </a:lnSpc>
              <a:spcBef>
                <a:spcPts val="900"/>
              </a:spcBef>
            </a:pPr>
            <a:r>
              <a:rPr lang="fi-FI" sz="1600" noProof="0" dirty="0"/>
              <a:t>Voiko data poistua tai korruptoitua vahingossa?​</a:t>
            </a:r>
          </a:p>
          <a:p>
            <a:pPr>
              <a:lnSpc>
                <a:spcPct val="100000"/>
              </a:lnSpc>
              <a:spcBef>
                <a:spcPts val="900"/>
              </a:spcBef>
            </a:pPr>
            <a:r>
              <a:rPr lang="fi-FI" sz="1600" noProof="0" dirty="0"/>
              <a:t>Voiko virhetilanne rikkoa logiikkaa?​</a:t>
            </a:r>
          </a:p>
        </p:txBody>
      </p:sp>
      <p:sp>
        <p:nvSpPr>
          <p:cNvPr id="8" name="Rectangle 7">
            <a:extLst>
              <a:ext uri="{FF2B5EF4-FFF2-40B4-BE49-F238E27FC236}">
                <a16:creationId xmlns:a16="http://schemas.microsoft.com/office/drawing/2014/main" id="{22A7FDBD-6329-3288-2778-CEFDF913F745}"/>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533459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A3CA8C2D-144E-D2F3-77EE-70C5DBB5022E}"/>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Apukysymykset: luottamuksellisuus​</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Voiko arkaluonteinen tieto vuotaa ulkopuolisille?​</a:t>
            </a:r>
          </a:p>
          <a:p>
            <a:pPr>
              <a:lnSpc>
                <a:spcPct val="100000"/>
              </a:lnSpc>
              <a:spcBef>
                <a:spcPts val="900"/>
              </a:spcBef>
            </a:pPr>
            <a:r>
              <a:rPr lang="fi-FI" sz="1600" noProof="0" dirty="0"/>
              <a:t>Onko data suojattu siirrossa ja tallennuksessa?​</a:t>
            </a:r>
          </a:p>
          <a:p>
            <a:pPr>
              <a:lnSpc>
                <a:spcPct val="100000"/>
              </a:lnSpc>
              <a:spcBef>
                <a:spcPts val="900"/>
              </a:spcBef>
            </a:pPr>
            <a:r>
              <a:rPr lang="fi-FI" sz="1600" noProof="0" dirty="0"/>
              <a:t>Näkyykö liikaa tietoa rajapinnoissa, käyttöliittymässä tai virheilmoituksissa?​</a:t>
            </a:r>
          </a:p>
          <a:p>
            <a:pPr>
              <a:lnSpc>
                <a:spcPct val="100000"/>
              </a:lnSpc>
              <a:spcBef>
                <a:spcPts val="900"/>
              </a:spcBef>
            </a:pPr>
            <a:r>
              <a:rPr lang="fi-FI" sz="1600" noProof="0" dirty="0"/>
              <a:t>Vuotaako tietoa lokitietoihin?​</a:t>
            </a:r>
          </a:p>
          <a:p>
            <a:pPr>
              <a:lnSpc>
                <a:spcPct val="100000"/>
              </a:lnSpc>
              <a:spcBef>
                <a:spcPts val="900"/>
              </a:spcBef>
            </a:pPr>
            <a:r>
              <a:rPr lang="fi-FI" sz="1600" noProof="0" dirty="0"/>
              <a:t>Voiko tietoa yhdistämällä päätellä jotain arkaluonteista?​</a:t>
            </a:r>
          </a:p>
        </p:txBody>
      </p:sp>
      <p:sp>
        <p:nvSpPr>
          <p:cNvPr id="8" name="Rectangle 7">
            <a:extLst>
              <a:ext uri="{FF2B5EF4-FFF2-40B4-BE49-F238E27FC236}">
                <a16:creationId xmlns:a16="http://schemas.microsoft.com/office/drawing/2014/main" id="{F1A80B72-859E-FB93-FD54-E3A43AF3961B}"/>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769154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C9809D4A-1CC6-C0C0-44CC-C87F9859DB43}"/>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Apukysymykset: saatavuus​</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Mitä tapahtuu, jos palvelu kaatuu?​</a:t>
            </a:r>
          </a:p>
          <a:p>
            <a:pPr>
              <a:lnSpc>
                <a:spcPct val="100000"/>
              </a:lnSpc>
              <a:spcBef>
                <a:spcPts val="900"/>
              </a:spcBef>
            </a:pPr>
            <a:r>
              <a:rPr lang="fi-FI" sz="1600" noProof="0" dirty="0"/>
              <a:t>Voiko järjestelmää kuormittaa tarkoituksella?​</a:t>
            </a:r>
          </a:p>
          <a:p>
            <a:pPr>
              <a:lnSpc>
                <a:spcPct val="100000"/>
              </a:lnSpc>
              <a:spcBef>
                <a:spcPts val="900"/>
              </a:spcBef>
            </a:pPr>
            <a:r>
              <a:rPr lang="fi-FI" sz="1600" noProof="0" dirty="0"/>
              <a:t>Onko yksittäisiä kriittisiä riippuvuuksia?​</a:t>
            </a:r>
          </a:p>
          <a:p>
            <a:pPr>
              <a:lnSpc>
                <a:spcPct val="100000"/>
              </a:lnSpc>
              <a:spcBef>
                <a:spcPts val="900"/>
              </a:spcBef>
            </a:pPr>
            <a:r>
              <a:rPr lang="fi-FI" sz="1600" noProof="0" dirty="0"/>
              <a:t>Onko varmistukset ja palautus mietitty?​</a:t>
            </a:r>
          </a:p>
          <a:p>
            <a:pPr>
              <a:lnSpc>
                <a:spcPct val="100000"/>
              </a:lnSpc>
              <a:spcBef>
                <a:spcPts val="900"/>
              </a:spcBef>
            </a:pPr>
            <a:r>
              <a:rPr lang="fi-FI" sz="1600" noProof="0" dirty="0"/>
              <a:t>Kuinka nopeasti palvelu voidaan palauttaa?​</a:t>
            </a:r>
          </a:p>
        </p:txBody>
      </p:sp>
      <p:sp>
        <p:nvSpPr>
          <p:cNvPr id="8" name="Rectangle 7">
            <a:extLst>
              <a:ext uri="{FF2B5EF4-FFF2-40B4-BE49-F238E27FC236}">
                <a16:creationId xmlns:a16="http://schemas.microsoft.com/office/drawing/2014/main" id="{86BD7392-CC66-2099-272F-4320EC63B362}"/>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40472513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45213021-E3A9-D8FE-ED69-2E134B769983}"/>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Apukysymykset: lokitus ja jäljitettävyys​</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Tallennetaanko kriittiset tapahtumat lokiin?​</a:t>
            </a:r>
          </a:p>
          <a:p>
            <a:pPr>
              <a:lnSpc>
                <a:spcPct val="100000"/>
              </a:lnSpc>
              <a:spcBef>
                <a:spcPts val="900"/>
              </a:spcBef>
            </a:pPr>
            <a:r>
              <a:rPr lang="fi-FI" sz="1600" noProof="0" dirty="0"/>
              <a:t>Voiko joku toimia ilman, että siitä jää jälkeä?​</a:t>
            </a:r>
          </a:p>
          <a:p>
            <a:pPr>
              <a:lnSpc>
                <a:spcPct val="100000"/>
              </a:lnSpc>
              <a:spcBef>
                <a:spcPts val="900"/>
              </a:spcBef>
            </a:pPr>
            <a:r>
              <a:rPr lang="fi-FI" sz="1600" noProof="0" dirty="0"/>
              <a:t>Voiko lokitietoa muuttaa tai poistaa?​</a:t>
            </a:r>
          </a:p>
          <a:p>
            <a:pPr>
              <a:lnSpc>
                <a:spcPct val="100000"/>
              </a:lnSpc>
              <a:spcBef>
                <a:spcPts val="900"/>
              </a:spcBef>
            </a:pPr>
            <a:r>
              <a:rPr lang="fi-FI" sz="1600" noProof="0" dirty="0"/>
              <a:t>Riittävätkö lokit tapahtumien selvittämiseen?​</a:t>
            </a:r>
          </a:p>
          <a:p>
            <a:pPr>
              <a:lnSpc>
                <a:spcPct val="100000"/>
              </a:lnSpc>
              <a:spcBef>
                <a:spcPts val="900"/>
              </a:spcBef>
            </a:pPr>
            <a:r>
              <a:rPr lang="fi-FI" sz="1600" noProof="0" dirty="0"/>
              <a:t>Onko epäilyttävälle toiminnalle hälytyksiä?​</a:t>
            </a:r>
          </a:p>
        </p:txBody>
      </p:sp>
      <p:sp>
        <p:nvSpPr>
          <p:cNvPr id="8" name="Rectangle 7">
            <a:extLst>
              <a:ext uri="{FF2B5EF4-FFF2-40B4-BE49-F238E27FC236}">
                <a16:creationId xmlns:a16="http://schemas.microsoft.com/office/drawing/2014/main" id="{5A3666AB-F7A3-B55B-45BF-7F4C52197381}"/>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960150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4B5E5483-FCAB-F8EC-0780-475E8024BDA6}"/>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Apukysymykset: integraatiot ja riippuvuudet​</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Voiko integraatio syöttää haitallista tai virheellistä dataa?​</a:t>
            </a:r>
          </a:p>
          <a:p>
            <a:pPr>
              <a:lnSpc>
                <a:spcPct val="100000"/>
              </a:lnSpc>
              <a:spcBef>
                <a:spcPts val="900"/>
              </a:spcBef>
            </a:pPr>
            <a:r>
              <a:rPr lang="fi-FI" sz="1600" noProof="0" dirty="0"/>
              <a:t>Mitä tapahtuu, jos integraatio ei toimi?​</a:t>
            </a:r>
          </a:p>
          <a:p>
            <a:pPr>
              <a:lnSpc>
                <a:spcPct val="100000"/>
              </a:lnSpc>
              <a:spcBef>
                <a:spcPts val="900"/>
              </a:spcBef>
            </a:pPr>
            <a:r>
              <a:rPr lang="fi-FI" sz="1600" noProof="0" dirty="0"/>
              <a:t>Onko rajapinnat suojattu riittävästi?​</a:t>
            </a:r>
          </a:p>
          <a:p>
            <a:pPr>
              <a:lnSpc>
                <a:spcPct val="100000"/>
              </a:lnSpc>
              <a:spcBef>
                <a:spcPts val="900"/>
              </a:spcBef>
            </a:pPr>
            <a:r>
              <a:rPr lang="fi-FI" sz="1600" noProof="0" dirty="0"/>
              <a:t>Voiko integraation kautta päästä sisään järjestelmään?​</a:t>
            </a:r>
          </a:p>
          <a:p>
            <a:pPr>
              <a:lnSpc>
                <a:spcPct val="100000"/>
              </a:lnSpc>
              <a:spcBef>
                <a:spcPts val="900"/>
              </a:spcBef>
            </a:pPr>
            <a:r>
              <a:rPr lang="fi-FI" sz="1600" noProof="0" dirty="0"/>
              <a:t>Onko taustaprosesseilla tai ajastetuilla toiminnoilla laajoja oikeuksia?​</a:t>
            </a:r>
          </a:p>
        </p:txBody>
      </p:sp>
      <p:sp>
        <p:nvSpPr>
          <p:cNvPr id="8" name="Rectangle 7">
            <a:extLst>
              <a:ext uri="{FF2B5EF4-FFF2-40B4-BE49-F238E27FC236}">
                <a16:creationId xmlns:a16="http://schemas.microsoft.com/office/drawing/2014/main" id="{FBA432C6-4800-E619-A157-85A01F8DA98B}"/>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529840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7">
            <a:extLst>
              <a:ext uri="{FF2B5EF4-FFF2-40B4-BE49-F238E27FC236}">
                <a16:creationId xmlns:a16="http://schemas.microsoft.com/office/drawing/2014/main" id="{35C620AD-4A1A-D630-06BE-A9488F0A0D76}"/>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Apukysymykset: väärinkäyttö ja poikkeavat tilanteet​</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a:lnSpc>
                <a:spcPct val="100000"/>
              </a:lnSpc>
              <a:spcBef>
                <a:spcPts val="900"/>
              </a:spcBef>
            </a:pPr>
            <a:r>
              <a:rPr lang="fi-FI" sz="1600" noProof="0" dirty="0"/>
              <a:t>Miten järjestelmää voisi käyttää väärin?​</a:t>
            </a:r>
          </a:p>
          <a:p>
            <a:pPr>
              <a:lnSpc>
                <a:spcPct val="100000"/>
              </a:lnSpc>
              <a:spcBef>
                <a:spcPts val="900"/>
              </a:spcBef>
            </a:pPr>
            <a:r>
              <a:rPr lang="fi-FI" sz="1600" noProof="0" dirty="0"/>
              <a:t>Voiko käyttäjä kiertää liiketoimintalogiikkaa?​</a:t>
            </a:r>
          </a:p>
          <a:p>
            <a:pPr>
              <a:lnSpc>
                <a:spcPct val="100000"/>
              </a:lnSpc>
              <a:spcBef>
                <a:spcPts val="900"/>
              </a:spcBef>
            </a:pPr>
            <a:r>
              <a:rPr lang="fi-FI" sz="1600" noProof="0" dirty="0"/>
              <a:t>Voiko rajoituksia, kuten määriä tai nopeutta, kiertää?​</a:t>
            </a:r>
          </a:p>
          <a:p>
            <a:pPr>
              <a:lnSpc>
                <a:spcPct val="100000"/>
              </a:lnSpc>
              <a:spcBef>
                <a:spcPts val="900"/>
              </a:spcBef>
            </a:pPr>
            <a:r>
              <a:rPr lang="fi-FI" sz="1600" noProof="0" dirty="0"/>
              <a:t>Voiko toimintoja käyttää eri tarkoitukseen kuin on suunniteltu?​</a:t>
            </a:r>
          </a:p>
          <a:p>
            <a:pPr>
              <a:lnSpc>
                <a:spcPct val="100000"/>
              </a:lnSpc>
              <a:spcBef>
                <a:spcPts val="900"/>
              </a:spcBef>
            </a:pPr>
            <a:r>
              <a:rPr lang="fi-FI" sz="1600" noProof="0" dirty="0"/>
              <a:t>Mikä on pahin realistinen väärinkäyttöskenaario?​</a:t>
            </a:r>
          </a:p>
        </p:txBody>
      </p:sp>
      <p:sp>
        <p:nvSpPr>
          <p:cNvPr id="3" name="Rectangle 2">
            <a:extLst>
              <a:ext uri="{FF2B5EF4-FFF2-40B4-BE49-F238E27FC236}">
                <a16:creationId xmlns:a16="http://schemas.microsoft.com/office/drawing/2014/main" id="{2A116D66-1E50-1611-754B-8F3FDFEC996D}"/>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710730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F37C91C6-6AE2-AE42-0FB4-D8EBCF9C4BA9}"/>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Olemmeko valmiita riskiarviointiin? ​</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342900" indent="-342900">
              <a:lnSpc>
                <a:spcPct val="100000"/>
              </a:lnSpc>
              <a:spcBef>
                <a:spcPts val="900"/>
              </a:spcBef>
              <a:buSzPct val="100000"/>
              <a:buFont typeface="+mj-lt"/>
              <a:buAutoNum type="arabicPeriod"/>
            </a:pPr>
            <a:r>
              <a:rPr lang="fi-FI" sz="1600" b="1" noProof="0" dirty="0"/>
              <a:t>Uhkat on kirjattu ​</a:t>
            </a:r>
          </a:p>
          <a:p>
            <a:pPr marL="342000" lvl="2" indent="0">
              <a:lnSpc>
                <a:spcPct val="100000"/>
              </a:lnSpc>
              <a:spcBef>
                <a:spcPts val="300"/>
              </a:spcBef>
              <a:buSzPct val="100000"/>
              <a:buNone/>
            </a:pPr>
            <a:r>
              <a:rPr lang="fi-FI" sz="1600" noProof="0" dirty="0"/>
              <a:t>Onko uhkat kirjoitettu selkeästi ja ymmärrettävästi ylös saman paikkaan? ​​</a:t>
            </a:r>
          </a:p>
          <a:p>
            <a:pPr marL="342900" indent="-342900">
              <a:lnSpc>
                <a:spcPct val="100000"/>
              </a:lnSpc>
              <a:spcBef>
                <a:spcPts val="900"/>
              </a:spcBef>
              <a:buSzPct val="100000"/>
              <a:buFont typeface="+mj-lt"/>
              <a:buAutoNum type="arabicPeriod"/>
            </a:pPr>
            <a:r>
              <a:rPr lang="fi-FI" sz="1600" b="1" noProof="0" dirty="0"/>
              <a:t>Uhkat on konkreettisia​</a:t>
            </a:r>
          </a:p>
          <a:p>
            <a:pPr marL="342000" lvl="2" indent="0">
              <a:lnSpc>
                <a:spcPct val="100000"/>
              </a:lnSpc>
              <a:spcBef>
                <a:spcPts val="300"/>
              </a:spcBef>
              <a:buSzPct val="100000"/>
              <a:buNone/>
            </a:pPr>
            <a:r>
              <a:rPr lang="fi-FI" sz="1600" noProof="0" dirty="0"/>
              <a:t>Ymmärrämmekö, mitä voi mennä pieleen? ​</a:t>
            </a:r>
          </a:p>
          <a:p>
            <a:pPr marL="342900" indent="-342900">
              <a:lnSpc>
                <a:spcPct val="100000"/>
              </a:lnSpc>
              <a:spcBef>
                <a:spcPts val="900"/>
              </a:spcBef>
              <a:buSzPct val="100000"/>
              <a:buFont typeface="+mj-lt"/>
              <a:buAutoNum type="arabicPeriod"/>
            </a:pPr>
            <a:r>
              <a:rPr lang="fi-FI" sz="1600" b="1" noProof="0" dirty="0"/>
              <a:t>Kohde on tunnistettu​</a:t>
            </a:r>
          </a:p>
          <a:p>
            <a:pPr marL="342000" lvl="2" indent="0">
              <a:lnSpc>
                <a:spcPct val="100000"/>
              </a:lnSpc>
              <a:spcBef>
                <a:spcPts val="300"/>
              </a:spcBef>
              <a:buSzPct val="100000"/>
              <a:buNone/>
            </a:pPr>
            <a:r>
              <a:rPr lang="fi-FI" sz="1600" noProof="0" dirty="0"/>
              <a:t>Tiedämmekö, mihin järjestelmän osaan, tietoon, käyttäjään, rajapintaan tai integraatioon uhka liittyy?​</a:t>
            </a:r>
          </a:p>
          <a:p>
            <a:pPr marL="342900" indent="-342900">
              <a:lnSpc>
                <a:spcPct val="100000"/>
              </a:lnSpc>
              <a:spcBef>
                <a:spcPts val="900"/>
              </a:spcBef>
              <a:buSzPct val="100000"/>
              <a:buFont typeface="+mj-lt"/>
              <a:buAutoNum type="arabicPeriod"/>
            </a:pPr>
            <a:r>
              <a:rPr lang="fi-FI" sz="1600" b="1" noProof="0" dirty="0"/>
              <a:t>Seuraus on kuvattu​</a:t>
            </a:r>
          </a:p>
          <a:p>
            <a:pPr marL="342000" lvl="2" indent="0">
              <a:lnSpc>
                <a:spcPct val="100000"/>
              </a:lnSpc>
              <a:spcBef>
                <a:spcPts val="300"/>
              </a:spcBef>
              <a:buSzPct val="100000"/>
              <a:buNone/>
            </a:pPr>
            <a:r>
              <a:rPr lang="fi-FI" sz="1600" noProof="0" dirty="0"/>
              <a:t>Ymmärrämmekö, mitä käytännössä tapahtuu, jos uhka toteutuu? ​</a:t>
            </a:r>
          </a:p>
          <a:p>
            <a:pPr marL="342900" indent="-342900">
              <a:lnSpc>
                <a:spcPct val="100000"/>
              </a:lnSpc>
              <a:spcBef>
                <a:spcPts val="900"/>
              </a:spcBef>
              <a:buSzPct val="100000"/>
              <a:buFont typeface="+mj-lt"/>
              <a:buAutoNum type="arabicPeriod"/>
            </a:pPr>
            <a:r>
              <a:rPr lang="fi-FI" sz="1600" b="1" noProof="0" dirty="0"/>
              <a:t>Epäselvät asiat on kirjattu​</a:t>
            </a:r>
          </a:p>
          <a:p>
            <a:pPr marL="342000" lvl="2" indent="0">
              <a:lnSpc>
                <a:spcPct val="100000"/>
              </a:lnSpc>
              <a:spcBef>
                <a:spcPts val="300"/>
              </a:spcBef>
              <a:buSzPct val="100000"/>
              <a:buNone/>
            </a:pPr>
            <a:r>
              <a:rPr lang="fi-FI" sz="1600" noProof="0" dirty="0"/>
              <a:t>Onko avoimet kysymykset, oletukset ja puuttuvat tiedot kirjattu ylös jatkotoimia varten?​</a:t>
            </a:r>
          </a:p>
          <a:p>
            <a:pPr marL="342000" lvl="2" indent="0">
              <a:lnSpc>
                <a:spcPct val="100000"/>
              </a:lnSpc>
              <a:spcBef>
                <a:spcPts val="600"/>
              </a:spcBef>
              <a:buSzPct val="100000"/>
              <a:buNone/>
            </a:pPr>
            <a:endParaRPr lang="fi-FI" sz="1600" noProof="0" dirty="0"/>
          </a:p>
        </p:txBody>
      </p:sp>
      <p:sp>
        <p:nvSpPr>
          <p:cNvPr id="7" name="Rectangle 6">
            <a:extLst>
              <a:ext uri="{FF2B5EF4-FFF2-40B4-BE49-F238E27FC236}">
                <a16:creationId xmlns:a16="http://schemas.microsoft.com/office/drawing/2014/main" id="{703FCCAB-20DA-C094-A0C0-CE06FEECB23F}"/>
              </a:ext>
            </a:extLst>
          </p:cNvPr>
          <p:cNvSpPr/>
          <p:nvPr/>
        </p:nvSpPr>
        <p:spPr>
          <a:xfrm>
            <a:off x="612000" y="5343319"/>
            <a:ext cx="10968000"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spAutoFit/>
          </a:bodyPr>
          <a:lstStyle/>
          <a:p>
            <a:r>
              <a:rPr lang="fi-FI" sz="1600" b="1" noProof="0" dirty="0">
                <a:solidFill>
                  <a:schemeClr val="tx1"/>
                </a:solidFill>
              </a:rPr>
              <a:t>Lopputulos</a:t>
            </a:r>
            <a:r>
              <a:rPr lang="fi-FI" sz="1600" noProof="0" dirty="0">
                <a:solidFill>
                  <a:schemeClr val="tx1"/>
                </a:solidFill>
              </a:rPr>
              <a:t>: uhkat on kirjattu niin selkeästi, että niiden vaikutusta ja todennäköisyyttä voidaan seuraavassa vaiheessa arvioida.​</a:t>
            </a:r>
          </a:p>
        </p:txBody>
      </p:sp>
      <p:sp>
        <p:nvSpPr>
          <p:cNvPr id="6" name="Rectangle 5">
            <a:extLst>
              <a:ext uri="{FF2B5EF4-FFF2-40B4-BE49-F238E27FC236}">
                <a16:creationId xmlns:a16="http://schemas.microsoft.com/office/drawing/2014/main" id="{433F1E4C-8AC6-48B4-AF6F-C160C836E8BD}"/>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Uhkamallinnus​</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995317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0A2DA2-E973-B629-51D0-46BF45F15331}"/>
              </a:ext>
            </a:extLst>
          </p:cNvPr>
          <p:cNvSpPr>
            <a:spLocks noGrp="1"/>
          </p:cNvSpPr>
          <p:nvPr>
            <p:ph type="ctrTitle"/>
          </p:nvPr>
        </p:nvSpPr>
        <p:spPr/>
        <p:txBody>
          <a:bodyPr/>
          <a:lstStyle/>
          <a:p>
            <a:r>
              <a:rPr lang="fi-FI" noProof="0" dirty="0"/>
              <a:t>5. Riskiarvio​</a:t>
            </a:r>
          </a:p>
        </p:txBody>
      </p:sp>
      <p:sp>
        <p:nvSpPr>
          <p:cNvPr id="5" name="Date Placeholder 4">
            <a:extLst>
              <a:ext uri="{FF2B5EF4-FFF2-40B4-BE49-F238E27FC236}">
                <a16:creationId xmlns:a16="http://schemas.microsoft.com/office/drawing/2014/main" id="{F759C009-C26C-5478-77BA-C966810D33E1}"/>
              </a:ext>
            </a:extLst>
          </p:cNvPr>
          <p:cNvSpPr>
            <a:spLocks noGrp="1"/>
          </p:cNvSpPr>
          <p:nvPr>
            <p:ph type="dt" sz="half" idx="14"/>
          </p:nvPr>
        </p:nvSpPr>
        <p:spPr/>
        <p:txBody>
          <a:bodyPr/>
          <a:lstStyle/>
          <a:p>
            <a:pPr>
              <a:defRPr/>
            </a:pPr>
            <a:fld id="{5790EF23-BE95-4E73-9E7D-72E4DAEC26B3}" type="datetime1">
              <a:rPr lang="fi-FI" noProof="0" smtClean="0"/>
              <a:t>16.9.2026</a:t>
            </a:fld>
            <a:endParaRPr lang="fi-FI" noProof="0" dirty="0"/>
          </a:p>
        </p:txBody>
      </p:sp>
      <p:sp>
        <p:nvSpPr>
          <p:cNvPr id="6" name="Slide Number Placeholder 5">
            <a:extLst>
              <a:ext uri="{FF2B5EF4-FFF2-40B4-BE49-F238E27FC236}">
                <a16:creationId xmlns:a16="http://schemas.microsoft.com/office/drawing/2014/main" id="{3A9C31CD-1AA7-9DCD-F0A3-2E41C63C7A49}"/>
              </a:ext>
            </a:extLst>
          </p:cNvPr>
          <p:cNvSpPr>
            <a:spLocks noGrp="1"/>
          </p:cNvSpPr>
          <p:nvPr>
            <p:ph type="sldNum" sz="quarter" idx="16"/>
          </p:nvPr>
        </p:nvSpPr>
        <p:spPr/>
        <p:txBody>
          <a:bodyPr/>
          <a:lstStyle/>
          <a:p>
            <a:pPr>
              <a:defRPr/>
            </a:pPr>
            <a:fld id="{E97DE6E4-DC77-456C-872A-552B509F49AF}" type="slidenum">
              <a:rPr lang="fi-FI" noProof="0" smtClean="0"/>
              <a:pPr>
                <a:defRPr/>
              </a:pPr>
              <a:t>43</a:t>
            </a:fld>
            <a:endParaRPr lang="fi-FI" noProof="0" dirty="0"/>
          </a:p>
        </p:txBody>
      </p:sp>
    </p:spTree>
    <p:extLst>
      <p:ext uri="{BB962C8B-B14F-4D97-AF65-F5344CB8AC3E}">
        <p14:creationId xmlns:p14="http://schemas.microsoft.com/office/powerpoint/2010/main" val="26909554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807DB107-623C-6355-A17B-0CA06440AAF8}"/>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Riskiarvio: tavoite ja lopputulos​</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Tässä vaiheessa tunnistetuille uhkille arvioidaan vaikutus ja todennäköisyys, jotta riskit voidaan asettaa tärkeysjärjestykseen. ​</a:t>
            </a:r>
          </a:p>
          <a:p>
            <a:pPr marL="0" indent="0">
              <a:lnSpc>
                <a:spcPct val="100000"/>
              </a:lnSpc>
              <a:spcBef>
                <a:spcPts val="900"/>
              </a:spcBef>
              <a:buSzPct val="100000"/>
              <a:buNone/>
            </a:pPr>
            <a:endParaRPr lang="fi-FI" sz="1600" noProof="0" dirty="0"/>
          </a:p>
          <a:p>
            <a:pPr marL="342900" indent="-342900">
              <a:lnSpc>
                <a:spcPct val="100000"/>
              </a:lnSpc>
              <a:spcBef>
                <a:spcPts val="900"/>
              </a:spcBef>
              <a:buSzPct val="100000"/>
              <a:buFont typeface="+mj-lt"/>
              <a:buAutoNum type="arabicPeriod"/>
            </a:pPr>
            <a:r>
              <a:rPr lang="fi-FI" sz="1600" b="1" noProof="0" dirty="0"/>
              <a:t>Tavoite</a:t>
            </a:r>
          </a:p>
          <a:p>
            <a:pPr marL="342000" lvl="2" indent="0">
              <a:lnSpc>
                <a:spcPct val="100000"/>
              </a:lnSpc>
              <a:spcBef>
                <a:spcPts val="300"/>
              </a:spcBef>
              <a:buSzPct val="100000"/>
              <a:buNone/>
            </a:pPr>
            <a:r>
              <a:rPr lang="fi-FI" sz="1600" noProof="0" dirty="0"/>
              <a:t>Arvioida tunnistettujen uhkien vaikutus ja todennäköisyys yhteisellä tavalla.​</a:t>
            </a:r>
          </a:p>
          <a:p>
            <a:pPr marL="342900" indent="-342900">
              <a:lnSpc>
                <a:spcPct val="100000"/>
              </a:lnSpc>
              <a:spcBef>
                <a:spcPts val="900"/>
              </a:spcBef>
              <a:buSzPct val="100000"/>
              <a:buFont typeface="+mj-lt"/>
              <a:buAutoNum type="arabicPeriod"/>
            </a:pPr>
            <a:r>
              <a:rPr lang="fi-FI" sz="1600" b="1" noProof="0" dirty="0"/>
              <a:t>Mitä käsitellään​</a:t>
            </a:r>
          </a:p>
          <a:p>
            <a:pPr marL="342000" lvl="2" indent="0">
              <a:lnSpc>
                <a:spcPct val="100000"/>
              </a:lnSpc>
              <a:spcBef>
                <a:spcPts val="300"/>
              </a:spcBef>
              <a:buSzPct val="100000"/>
              <a:buNone/>
            </a:pPr>
            <a:r>
              <a:rPr lang="fi-FI" sz="1600" noProof="0" dirty="0"/>
              <a:t>Käydään uhkalista läpi ja arvioidaan jokaiselle uhkalle vaikutus ja todennäköisyys.​</a:t>
            </a:r>
          </a:p>
          <a:p>
            <a:pPr marL="342900" indent="-342900">
              <a:lnSpc>
                <a:spcPct val="100000"/>
              </a:lnSpc>
              <a:spcBef>
                <a:spcPts val="900"/>
              </a:spcBef>
              <a:buSzPct val="100000"/>
              <a:buFont typeface="+mj-lt"/>
              <a:buAutoNum type="arabicPeriod"/>
            </a:pPr>
            <a:r>
              <a:rPr lang="fi-FI" sz="1600" b="1" noProof="0" dirty="0"/>
              <a:t>Mitä EI vielä tehdä​</a:t>
            </a:r>
          </a:p>
          <a:p>
            <a:pPr marL="342000" lvl="2" indent="0">
              <a:lnSpc>
                <a:spcPct val="100000"/>
              </a:lnSpc>
              <a:spcBef>
                <a:spcPts val="300"/>
              </a:spcBef>
              <a:buSzPct val="100000"/>
              <a:buNone/>
            </a:pPr>
            <a:r>
              <a:rPr lang="fi-FI" sz="1600" noProof="0" dirty="0"/>
              <a:t>Tässä vaiheessa ei suunnitella toimenpiteitä, vaan keskitytään riskien vaikutusten ja todennäköisyyksien arviointiin.​</a:t>
            </a:r>
          </a:p>
          <a:p>
            <a:pPr marL="342900" indent="-342900">
              <a:lnSpc>
                <a:spcPct val="100000"/>
              </a:lnSpc>
              <a:spcBef>
                <a:spcPts val="900"/>
              </a:spcBef>
              <a:buSzPct val="100000"/>
              <a:buFont typeface="+mj-lt"/>
              <a:buAutoNum type="arabicPeriod"/>
            </a:pPr>
            <a:r>
              <a:rPr lang="fi-FI" sz="1600" b="1" noProof="0" dirty="0"/>
              <a:t>Lopputulos</a:t>
            </a:r>
          </a:p>
          <a:p>
            <a:pPr marL="342000" lvl="2" indent="0">
              <a:lnSpc>
                <a:spcPct val="100000"/>
              </a:lnSpc>
              <a:spcBef>
                <a:spcPts val="300"/>
              </a:spcBef>
              <a:buSzPct val="100000"/>
              <a:buNone/>
            </a:pPr>
            <a:r>
              <a:rPr lang="fi-FI" sz="1600" noProof="0" dirty="0"/>
              <a:t>Lopputuloksena on riskilista, jossa jokaiselle riskille on muodostunut riskiluku vaikutuksen ja todennäköisyyden perusteella.​</a:t>
            </a:r>
          </a:p>
        </p:txBody>
      </p:sp>
      <p:sp>
        <p:nvSpPr>
          <p:cNvPr id="8" name="Rectangle 7">
            <a:extLst>
              <a:ext uri="{FF2B5EF4-FFF2-40B4-BE49-F238E27FC236}">
                <a16:creationId xmlns:a16="http://schemas.microsoft.com/office/drawing/2014/main" id="{BA56554F-D73D-DF25-8BE5-1980E0F76503}"/>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Riskiarvio​</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2376841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7">
            <a:extLst>
              <a:ext uri="{FF2B5EF4-FFF2-40B4-BE49-F238E27FC236}">
                <a16:creationId xmlns:a16="http://schemas.microsoft.com/office/drawing/2014/main" id="{BE98D491-5971-754E-C25E-387E07186AAE}"/>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Siirtymä uhkista riskeihin​</a:t>
            </a:r>
          </a:p>
        </p:txBody>
      </p:sp>
      <p:sp>
        <p:nvSpPr>
          <p:cNvPr id="13" name="Content Placeholder 7">
            <a:extLst>
              <a:ext uri="{FF2B5EF4-FFF2-40B4-BE49-F238E27FC236}">
                <a16:creationId xmlns:a16="http://schemas.microsoft.com/office/drawing/2014/main" id="{41AFD522-E235-11E4-3786-DD57C892ED15}"/>
              </a:ext>
            </a:extLst>
          </p:cNvPr>
          <p:cNvSpPr txBox="1">
            <a:spLocks/>
          </p:cNvSpPr>
          <p:nvPr/>
        </p:nvSpPr>
        <p:spPr>
          <a:xfrm>
            <a:off x="615179" y="1729742"/>
            <a:ext cx="10578221" cy="1050242"/>
          </a:xfrm>
          <a:prstGeom prst="rect">
            <a:avLst/>
          </a:prstGeom>
          <a:solidFill>
            <a:schemeClr val="accent3">
              <a:lumMod val="20000"/>
              <a:lumOff val="80000"/>
            </a:schemeClr>
          </a:solidFill>
          <a:ln>
            <a:solidFill>
              <a:schemeClr val="accent1"/>
            </a:solidFill>
          </a:ln>
        </p:spPr>
        <p:txBody>
          <a:bodyPr vert="horz" lIns="180000" tIns="180000" rIns="180000" bIns="180000" rtlCol="0">
            <a:spAutoFit/>
          </a:bodyPr>
          <a:lstStyle>
            <a:lvl1pPr marL="270000" indent="-270000" algn="l" defTabSz="914400" rtl="0" eaLnBrk="1" latinLnBrk="0" hangingPunct="1">
              <a:lnSpc>
                <a:spcPct val="113000"/>
              </a:lnSpc>
              <a:spcBef>
                <a:spcPts val="1200"/>
              </a:spcBef>
              <a:buClr>
                <a:schemeClr val="tx2"/>
              </a:buClr>
              <a:buSzPct val="120000"/>
              <a:buFont typeface="Verdana" panose="020B060403050404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800" kern="1200">
                <a:solidFill>
                  <a:schemeClr val="tx1"/>
                </a:solidFill>
                <a:latin typeface="+mn-lt"/>
                <a:ea typeface="+mn-ea"/>
                <a:cs typeface="+mn-cs"/>
              </a:defRPr>
            </a:lvl2pPr>
            <a:lvl3pPr marL="828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800" kern="1200">
                <a:solidFill>
                  <a:schemeClr val="tx1"/>
                </a:solidFill>
                <a:latin typeface="+mn-lt"/>
                <a:ea typeface="+mn-ea"/>
                <a:cs typeface="+mn-cs"/>
              </a:defRPr>
            </a:lvl3pPr>
            <a:lvl4pPr marL="1080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600" kern="1200">
                <a:solidFill>
                  <a:schemeClr val="tx1"/>
                </a:solidFill>
                <a:latin typeface="+mn-lt"/>
                <a:ea typeface="+mn-ea"/>
                <a:cs typeface="+mn-cs"/>
              </a:defRPr>
            </a:lvl4pPr>
            <a:lvl5pPr marL="1368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600" kern="1200">
                <a:solidFill>
                  <a:schemeClr val="tx1"/>
                </a:solidFill>
                <a:latin typeface="+mn-lt"/>
                <a:ea typeface="+mn-ea"/>
                <a:cs typeface="+mn-cs"/>
              </a:defRPr>
            </a:lvl5pPr>
            <a:lvl6pPr marL="1656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6pPr>
            <a:lvl7pPr marL="1944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7pPr>
            <a:lvl8pPr marL="2268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8pPr>
            <a:lvl9pPr marL="2520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fi-FI" sz="1600" b="1" noProof="0" dirty="0"/>
              <a:t>Uhkien tunnistuksessa kysyttiin</a:t>
            </a:r>
            <a:r>
              <a:rPr lang="fi-FI" sz="1600" noProof="0" dirty="0"/>
              <a:t>: Mitä voi mennä pieleen?​</a:t>
            </a:r>
          </a:p>
          <a:p>
            <a:pPr marL="0" indent="0">
              <a:buFont typeface="Verdana" panose="020B0604030504040204" pitchFamily="34" charset="0"/>
              <a:buNone/>
            </a:pPr>
            <a:r>
              <a:rPr lang="fi-FI" sz="1600" b="1" noProof="0" dirty="0"/>
              <a:t>Riskiarviossa kysytään</a:t>
            </a:r>
            <a:r>
              <a:rPr lang="fi-FI" sz="1600" noProof="0" dirty="0"/>
              <a:t>: Kuinka merkittävä asia tämä on?​</a:t>
            </a:r>
          </a:p>
        </p:txBody>
      </p:sp>
      <p:sp>
        <p:nvSpPr>
          <p:cNvPr id="12" name="Content Placeholder 7">
            <a:extLst>
              <a:ext uri="{FF2B5EF4-FFF2-40B4-BE49-F238E27FC236}">
                <a16:creationId xmlns:a16="http://schemas.microsoft.com/office/drawing/2014/main" id="{279ABBE9-F3DF-8B26-C391-02DF9C705F87}"/>
              </a:ext>
            </a:extLst>
          </p:cNvPr>
          <p:cNvSpPr txBox="1">
            <a:spLocks/>
          </p:cNvSpPr>
          <p:nvPr/>
        </p:nvSpPr>
        <p:spPr>
          <a:xfrm>
            <a:off x="615180" y="3141559"/>
            <a:ext cx="7986220" cy="2939587"/>
          </a:xfrm>
          <a:prstGeom prst="rect">
            <a:avLst/>
          </a:prstGeom>
        </p:spPr>
        <p:txBody>
          <a:bodyPr vert="horz" lIns="91440" tIns="45720" rIns="91440" bIns="45720" rtlCol="0">
            <a:spAutoFit/>
          </a:bodyPr>
          <a:lstStyle>
            <a:lvl1pPr marL="270000" indent="-270000" algn="l" defTabSz="914400" rtl="0" eaLnBrk="1" latinLnBrk="0" hangingPunct="1">
              <a:lnSpc>
                <a:spcPct val="113000"/>
              </a:lnSpc>
              <a:spcBef>
                <a:spcPts val="1200"/>
              </a:spcBef>
              <a:buClr>
                <a:schemeClr val="tx2"/>
              </a:buClr>
              <a:buSzPct val="120000"/>
              <a:buFont typeface="Verdana" panose="020B060403050404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800" kern="1200">
                <a:solidFill>
                  <a:schemeClr val="tx1"/>
                </a:solidFill>
                <a:latin typeface="+mn-lt"/>
                <a:ea typeface="+mn-ea"/>
                <a:cs typeface="+mn-cs"/>
              </a:defRPr>
            </a:lvl2pPr>
            <a:lvl3pPr marL="828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800" kern="1200">
                <a:solidFill>
                  <a:schemeClr val="tx1"/>
                </a:solidFill>
                <a:latin typeface="+mn-lt"/>
                <a:ea typeface="+mn-ea"/>
                <a:cs typeface="+mn-cs"/>
              </a:defRPr>
            </a:lvl3pPr>
            <a:lvl4pPr marL="1080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600" kern="1200">
                <a:solidFill>
                  <a:schemeClr val="tx1"/>
                </a:solidFill>
                <a:latin typeface="+mn-lt"/>
                <a:ea typeface="+mn-ea"/>
                <a:cs typeface="+mn-cs"/>
              </a:defRPr>
            </a:lvl4pPr>
            <a:lvl5pPr marL="1368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600" kern="1200">
                <a:solidFill>
                  <a:schemeClr val="tx1"/>
                </a:solidFill>
                <a:latin typeface="+mn-lt"/>
                <a:ea typeface="+mn-ea"/>
                <a:cs typeface="+mn-cs"/>
              </a:defRPr>
            </a:lvl5pPr>
            <a:lvl6pPr marL="1656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6pPr>
            <a:lvl7pPr marL="1944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7pPr>
            <a:lvl8pPr marL="2268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8pPr>
            <a:lvl9pPr marL="2520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9pPr>
          </a:lstStyle>
          <a:p>
            <a:pPr marL="0" indent="0">
              <a:buNone/>
            </a:pPr>
            <a:r>
              <a:rPr lang="fi-FI" sz="1600" b="1" noProof="0" dirty="0"/>
              <a:t>Uhka: </a:t>
            </a:r>
            <a:r>
              <a:rPr lang="fi-FI" sz="1600" noProof="0" dirty="0"/>
              <a:t>Tilanne tai tapahtuma, jossa jokin voi mennä pieleen.</a:t>
            </a:r>
          </a:p>
          <a:p>
            <a:pPr marL="0" indent="0">
              <a:buNone/>
            </a:pPr>
            <a:r>
              <a:rPr lang="fi-FI" sz="1600" b="1" noProof="0" dirty="0"/>
              <a:t>Riski: </a:t>
            </a:r>
            <a:r>
              <a:rPr lang="fi-FI" sz="1600" noProof="0" dirty="0"/>
              <a:t>Uhkan merkitys, kun huomioidaan sen vaikutus ja todennäköisyys.</a:t>
            </a:r>
            <a:endParaRPr lang="fi-FI" sz="1600" b="1" noProof="0" dirty="0"/>
          </a:p>
          <a:p>
            <a:pPr marL="0" indent="0">
              <a:buNone/>
            </a:pPr>
            <a:endParaRPr lang="fi-FI" sz="1600" b="1" noProof="0" dirty="0"/>
          </a:p>
          <a:p>
            <a:pPr marL="0" indent="0">
              <a:buFont typeface="Verdana" panose="020B0604030504040204" pitchFamily="34" charset="0"/>
              <a:buNone/>
            </a:pPr>
            <a:r>
              <a:rPr lang="fi-FI" sz="1600" b="1" noProof="0" dirty="0"/>
              <a:t>Arvioinnissa jokaiselle uhalle määritetään:​</a:t>
            </a:r>
          </a:p>
          <a:p>
            <a:r>
              <a:rPr lang="fi-FI" sz="1600" b="1" noProof="0" dirty="0"/>
              <a:t>Vaikutus</a:t>
            </a:r>
            <a:r>
              <a:rPr lang="fi-FI" sz="1600" noProof="0" dirty="0"/>
              <a:t>​: Kuinka vakava seuraus olisi, jos uhka toteutuu? ​</a:t>
            </a:r>
          </a:p>
          <a:p>
            <a:r>
              <a:rPr lang="fi-FI" sz="1600" b="1" noProof="0" dirty="0"/>
              <a:t>Todennäköisyys</a:t>
            </a:r>
            <a:r>
              <a:rPr lang="fi-FI" sz="1600" noProof="0" dirty="0"/>
              <a:t>​: Kuinka realistisesti tai helposti uhka voisi toteutua? ​</a:t>
            </a:r>
          </a:p>
          <a:p>
            <a:r>
              <a:rPr lang="fi-FI" sz="1600" b="1" noProof="0" dirty="0"/>
              <a:t>Riskiluku</a:t>
            </a:r>
            <a:r>
              <a:rPr lang="fi-FI" sz="1600" noProof="0" dirty="0"/>
              <a:t>​: Vaikutus × todennäköisyys​​</a:t>
            </a:r>
          </a:p>
        </p:txBody>
      </p:sp>
      <p:sp>
        <p:nvSpPr>
          <p:cNvPr id="7" name="Rectangle 6">
            <a:extLst>
              <a:ext uri="{FF2B5EF4-FFF2-40B4-BE49-F238E27FC236}">
                <a16:creationId xmlns:a16="http://schemas.microsoft.com/office/drawing/2014/main" id="{089B4D64-BBE6-2185-DAAF-279BC584261F}"/>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Riskiarvio​</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9516850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a:extLst>
              <a:ext uri="{FF2B5EF4-FFF2-40B4-BE49-F238E27FC236}">
                <a16:creationId xmlns:a16="http://schemas.microsoft.com/office/drawing/2014/main" id="{BEA5E320-CCEE-E222-A622-3D8687764603}"/>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Vaikutus ja todennäköisyys käytännössä​</a:t>
            </a:r>
          </a:p>
        </p:txBody>
      </p:sp>
      <p:sp>
        <p:nvSpPr>
          <p:cNvPr id="7" name="Content Placeholder 6">
            <a:extLst>
              <a:ext uri="{FF2B5EF4-FFF2-40B4-BE49-F238E27FC236}">
                <a16:creationId xmlns:a16="http://schemas.microsoft.com/office/drawing/2014/main" id="{E66C6B2C-84C7-CEDB-DC48-B9F47952D41B}"/>
              </a:ext>
            </a:extLst>
          </p:cNvPr>
          <p:cNvSpPr>
            <a:spLocks noGrp="1"/>
          </p:cNvSpPr>
          <p:nvPr>
            <p:ph sz="half" idx="2"/>
          </p:nvPr>
        </p:nvSpPr>
        <p:spPr>
          <a:xfrm>
            <a:off x="621350" y="1565031"/>
            <a:ext cx="10949297" cy="4680969"/>
          </a:xfrm>
        </p:spPr>
        <p:txBody>
          <a:bodyPr numCol="2" spcCol="180000"/>
          <a:lstStyle/>
          <a:p>
            <a:pPr marL="0" indent="0">
              <a:lnSpc>
                <a:spcPct val="100000"/>
              </a:lnSpc>
              <a:spcBef>
                <a:spcPts val="900"/>
              </a:spcBef>
              <a:buSzPct val="100000"/>
              <a:buNone/>
            </a:pPr>
            <a:r>
              <a:rPr lang="fi-FI" sz="1600" b="1" noProof="0" dirty="0"/>
              <a:t>Vaikutus kertoo, kuinka vakavat seuraukset uhkan toteutumisella olisi.​</a:t>
            </a:r>
          </a:p>
          <a:p>
            <a:pPr marL="0" indent="0">
              <a:lnSpc>
                <a:spcPct val="100000"/>
              </a:lnSpc>
              <a:spcBef>
                <a:spcPts val="900"/>
              </a:spcBef>
              <a:buSzPct val="100000"/>
              <a:buNone/>
            </a:pPr>
            <a:r>
              <a:rPr lang="fi-FI" sz="1600" b="1" noProof="0" dirty="0"/>
              <a:t>​</a:t>
            </a:r>
          </a:p>
          <a:p>
            <a:pPr marL="0" indent="0">
              <a:lnSpc>
                <a:spcPct val="100000"/>
              </a:lnSpc>
              <a:spcBef>
                <a:spcPts val="900"/>
              </a:spcBef>
              <a:buSzPct val="100000"/>
              <a:buNone/>
            </a:pPr>
            <a:r>
              <a:rPr lang="fi-FI" sz="1600" noProof="0" dirty="0"/>
              <a:t>Arvioi vaikutusta esimerkiksi näiden kautta:​</a:t>
            </a:r>
            <a:endParaRPr lang="fi-FI" sz="1600" b="1" noProof="0" dirty="0"/>
          </a:p>
          <a:p>
            <a:pPr>
              <a:lnSpc>
                <a:spcPct val="100000"/>
              </a:lnSpc>
              <a:spcBef>
                <a:spcPts val="900"/>
              </a:spcBef>
              <a:buSzPct val="100000"/>
            </a:pPr>
            <a:r>
              <a:rPr lang="fi-FI" sz="1600" b="1" noProof="0" dirty="0"/>
              <a:t>Käyttäjät</a:t>
            </a:r>
            <a:r>
              <a:rPr lang="fi-FI" sz="1600" noProof="0" dirty="0"/>
              <a:t>: yksittäinen käyttäjä, käyttäjäryhmä vai lähes kaikki käyttäjät ​</a:t>
            </a:r>
          </a:p>
          <a:p>
            <a:pPr>
              <a:lnSpc>
                <a:spcPct val="100000"/>
              </a:lnSpc>
              <a:spcBef>
                <a:spcPts val="900"/>
              </a:spcBef>
              <a:buSzPct val="100000"/>
            </a:pPr>
            <a:r>
              <a:rPr lang="fi-FI" sz="1600" b="1" noProof="0" dirty="0"/>
              <a:t>Tieto</a:t>
            </a:r>
            <a:r>
              <a:rPr lang="fi-FI" sz="1600" noProof="0" dirty="0"/>
              <a:t>: vähäinen tieto, luottamuksellinen tieto vai erityisen arkaluonteinen tieto ​</a:t>
            </a:r>
          </a:p>
          <a:p>
            <a:pPr>
              <a:lnSpc>
                <a:spcPct val="100000"/>
              </a:lnSpc>
              <a:spcBef>
                <a:spcPts val="900"/>
              </a:spcBef>
              <a:buSzPct val="100000"/>
            </a:pPr>
            <a:r>
              <a:rPr lang="fi-FI" sz="1600" b="1" noProof="0" dirty="0"/>
              <a:t>Toiminta</a:t>
            </a:r>
            <a:r>
              <a:rPr lang="fi-FI" sz="1600" noProof="0" dirty="0"/>
              <a:t>: pieni häiriö, merkittävä häiriö vai toiminnan keskeytyminen ​</a:t>
            </a:r>
          </a:p>
          <a:p>
            <a:pPr>
              <a:lnSpc>
                <a:spcPct val="100000"/>
              </a:lnSpc>
              <a:spcBef>
                <a:spcPts val="900"/>
              </a:spcBef>
              <a:buSzPct val="100000"/>
            </a:pPr>
            <a:r>
              <a:rPr lang="fi-FI" sz="1600" b="1" noProof="0" dirty="0"/>
              <a:t>Liiketoiminta tai palvelu</a:t>
            </a:r>
            <a:r>
              <a:rPr lang="fi-FI" sz="1600" noProof="0" dirty="0"/>
              <a:t>: lisätyö, kustannukset, mainehaitta tai luottamuksen menetys​</a:t>
            </a:r>
          </a:p>
          <a:p>
            <a:pPr>
              <a:lnSpc>
                <a:spcPct val="100000"/>
              </a:lnSpc>
              <a:spcBef>
                <a:spcPts val="900"/>
              </a:spcBef>
              <a:buSzPct val="100000"/>
            </a:pPr>
            <a:r>
              <a:rPr lang="fi-FI" sz="1600" b="1" noProof="0" dirty="0"/>
              <a:t>Yhteiskunnallinen vaikutus</a:t>
            </a:r>
            <a:r>
              <a:rPr lang="fi-FI" sz="1600" noProof="0" dirty="0"/>
              <a:t>: rajattu vaikutus vai laajempi vaikutus kriittiseen palveluun </a:t>
            </a:r>
          </a:p>
          <a:p>
            <a:pPr marL="0" indent="0">
              <a:lnSpc>
                <a:spcPct val="100000"/>
              </a:lnSpc>
              <a:spcBef>
                <a:spcPts val="900"/>
              </a:spcBef>
              <a:buSzPct val="100000"/>
              <a:buNone/>
            </a:pPr>
            <a:r>
              <a:rPr lang="fi-FI" sz="1600" b="1" noProof="0" dirty="0"/>
              <a:t>Todennäköisyys kertoo, kuinka realistisesti uhka voisi toteutua.​</a:t>
            </a:r>
          </a:p>
          <a:p>
            <a:pPr marL="0" indent="0">
              <a:lnSpc>
                <a:spcPct val="100000"/>
              </a:lnSpc>
              <a:spcBef>
                <a:spcPts val="900"/>
              </a:spcBef>
              <a:buSzPct val="100000"/>
              <a:buNone/>
            </a:pPr>
            <a:r>
              <a:rPr lang="fi-FI" sz="1600" noProof="0" dirty="0"/>
              <a:t>​</a:t>
            </a:r>
          </a:p>
          <a:p>
            <a:pPr marL="0" indent="0">
              <a:lnSpc>
                <a:spcPct val="100000"/>
              </a:lnSpc>
              <a:spcBef>
                <a:spcPts val="900"/>
              </a:spcBef>
              <a:buSzPct val="100000"/>
              <a:buNone/>
            </a:pPr>
            <a:r>
              <a:rPr lang="fi-FI" sz="1600" noProof="0" dirty="0"/>
              <a:t>Arvioi todennäköisyyttä esimerkiksi näiden kautta:</a:t>
            </a:r>
          </a:p>
          <a:p>
            <a:pPr>
              <a:lnSpc>
                <a:spcPct val="100000"/>
              </a:lnSpc>
              <a:spcBef>
                <a:spcPts val="900"/>
              </a:spcBef>
              <a:buSzPct val="100000"/>
            </a:pPr>
            <a:r>
              <a:rPr lang="fi-FI" sz="1600" noProof="0" dirty="0"/>
              <a:t>Onko tilanne vain teoriassa mahdollinen? ​</a:t>
            </a:r>
          </a:p>
          <a:p>
            <a:pPr>
              <a:lnSpc>
                <a:spcPct val="100000"/>
              </a:lnSpc>
              <a:spcBef>
                <a:spcPts val="900"/>
              </a:spcBef>
              <a:buSzPct val="100000"/>
            </a:pPr>
            <a:r>
              <a:rPr lang="fi-FI" sz="1600" noProof="0" dirty="0"/>
              <a:t>Voiko se syntyä normaalissa käytössä tai virhetilanteessa?​</a:t>
            </a:r>
          </a:p>
          <a:p>
            <a:pPr>
              <a:lnSpc>
                <a:spcPct val="100000"/>
              </a:lnSpc>
              <a:spcBef>
                <a:spcPts val="900"/>
              </a:spcBef>
              <a:buSzPct val="100000"/>
            </a:pPr>
            <a:r>
              <a:rPr lang="fi-FI" sz="1600" noProof="0" dirty="0"/>
              <a:t>Onko vastaavaa tapahtunut aiemmin?​</a:t>
            </a:r>
          </a:p>
          <a:p>
            <a:pPr>
              <a:lnSpc>
                <a:spcPct val="100000"/>
              </a:lnSpc>
              <a:spcBef>
                <a:spcPts val="900"/>
              </a:spcBef>
              <a:buSzPct val="100000"/>
            </a:pPr>
            <a:r>
              <a:rPr lang="fi-FI" sz="1600" noProof="0" dirty="0"/>
              <a:t>Kuinka helppoa toteuttaminen olisi? ​</a:t>
            </a:r>
          </a:p>
          <a:p>
            <a:pPr>
              <a:lnSpc>
                <a:spcPct val="100000"/>
              </a:lnSpc>
              <a:spcBef>
                <a:spcPts val="900"/>
              </a:spcBef>
              <a:buSzPct val="100000"/>
            </a:pPr>
            <a:r>
              <a:rPr lang="fi-FI" sz="1600" noProof="0" dirty="0"/>
              <a:t>Vaatiiko toteutuminen erityisosaamista, pääsyä tai poikkeuksellisia olosuhteita?​​​</a:t>
            </a:r>
          </a:p>
        </p:txBody>
      </p:sp>
      <p:sp>
        <p:nvSpPr>
          <p:cNvPr id="3" name="Rectangle 2">
            <a:extLst>
              <a:ext uri="{FF2B5EF4-FFF2-40B4-BE49-F238E27FC236}">
                <a16:creationId xmlns:a16="http://schemas.microsoft.com/office/drawing/2014/main" id="{594151E4-4F07-1559-2E24-0480CD317330}"/>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Riskiarvio​</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970686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7">
            <a:extLst>
              <a:ext uri="{FF2B5EF4-FFF2-40B4-BE49-F238E27FC236}">
                <a16:creationId xmlns:a16="http://schemas.microsoft.com/office/drawing/2014/main" id="{6D555BEA-97D8-F4C0-B7F2-F9C82770F015}"/>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Vaikutuksen ja todennäköisyyden arviointi​</a:t>
            </a:r>
          </a:p>
        </p:txBody>
      </p:sp>
      <p:sp>
        <p:nvSpPr>
          <p:cNvPr id="8" name="Content Placeholder 7">
            <a:extLst>
              <a:ext uri="{FF2B5EF4-FFF2-40B4-BE49-F238E27FC236}">
                <a16:creationId xmlns:a16="http://schemas.microsoft.com/office/drawing/2014/main" id="{A423DCA9-11D0-BBA5-9AFB-DE615CBCB89B}"/>
              </a:ext>
            </a:extLst>
          </p:cNvPr>
          <p:cNvSpPr>
            <a:spLocks noGrp="1"/>
          </p:cNvSpPr>
          <p:nvPr>
            <p:ph sz="half" idx="1"/>
          </p:nvPr>
        </p:nvSpPr>
        <p:spPr>
          <a:xfrm>
            <a:off x="615180" y="1744746"/>
            <a:ext cx="5184000" cy="4444108"/>
          </a:xfrm>
        </p:spPr>
        <p:txBody>
          <a:bodyPr/>
          <a:lstStyle/>
          <a:p>
            <a:pPr marL="0" indent="0">
              <a:buNone/>
            </a:pPr>
            <a:r>
              <a:rPr lang="fi-FI" sz="1600" b="1" noProof="0" dirty="0"/>
              <a:t>Vaikutus</a:t>
            </a:r>
            <a:r>
              <a:rPr lang="fi-FI" noProof="0" dirty="0"/>
              <a:t>​</a:t>
            </a:r>
          </a:p>
        </p:txBody>
      </p:sp>
      <p:sp>
        <p:nvSpPr>
          <p:cNvPr id="10" name="Shape 54">
            <a:extLst>
              <a:ext uri="{FF2B5EF4-FFF2-40B4-BE49-F238E27FC236}">
                <a16:creationId xmlns:a16="http://schemas.microsoft.com/office/drawing/2014/main" id="{CC08B5E8-9BB7-A70C-C13F-8BF685338415}"/>
              </a:ext>
              <a:ext uri="{C183D7F6-B498-43B3-948B-1728B52AA6E4}">
                <adec:decorative xmlns:adec="http://schemas.microsoft.com/office/drawing/2017/decorative" val="1"/>
              </a:ext>
            </a:extLst>
          </p:cNvPr>
          <p:cNvSpPr/>
          <p:nvPr/>
        </p:nvSpPr>
        <p:spPr>
          <a:xfrm>
            <a:off x="612000" y="2357402"/>
            <a:ext cx="228600" cy="228600"/>
          </a:xfrm>
          <a:prstGeom prst="ellipse">
            <a:avLst/>
          </a:prstGeom>
          <a:solidFill>
            <a:srgbClr val="159637"/>
          </a:solidFill>
          <a:ln w="12700">
            <a:noFill/>
            <a:prstDash val="solid"/>
          </a:ln>
        </p:spPr>
        <p:txBody>
          <a:bodyPr/>
          <a:lstStyle/>
          <a:p>
            <a:endParaRPr lang="fi-FI" sz="1200" noProof="0" dirty="0"/>
          </a:p>
        </p:txBody>
      </p:sp>
      <p:sp>
        <p:nvSpPr>
          <p:cNvPr id="11" name="Text 55">
            <a:extLst>
              <a:ext uri="{FF2B5EF4-FFF2-40B4-BE49-F238E27FC236}">
                <a16:creationId xmlns:a16="http://schemas.microsoft.com/office/drawing/2014/main" id="{2107A3CA-172A-6A1F-6D9C-8DC7CA1B57A8}"/>
              </a:ext>
            </a:extLst>
          </p:cNvPr>
          <p:cNvSpPr/>
          <p:nvPr/>
        </p:nvSpPr>
        <p:spPr>
          <a:xfrm>
            <a:off x="949576" y="2375972"/>
            <a:ext cx="5220000" cy="310896"/>
          </a:xfrm>
          <a:prstGeom prst="rect">
            <a:avLst/>
          </a:prstGeom>
          <a:noFill/>
          <a:ln/>
        </p:spPr>
        <p:txBody>
          <a:bodyPr wrap="square" lIns="0" tIns="0" rIns="0" bIns="0" rtlCol="0" anchor="t" anchorCtr="0">
            <a:noAutofit/>
          </a:bodyPr>
          <a:lstStyle/>
          <a:p>
            <a:pPr marL="0" indent="0">
              <a:spcAft>
                <a:spcPts val="300"/>
              </a:spcAft>
              <a:buNone/>
            </a:pPr>
            <a:r>
              <a:rPr lang="fi-FI" sz="1200" b="1" noProof="0" dirty="0">
                <a:solidFill>
                  <a:srgbClr val="1A1F25"/>
                </a:solidFill>
              </a:rPr>
              <a:t>1 Vähäinen</a:t>
            </a:r>
          </a:p>
          <a:p>
            <a:pPr marL="171450" indent="-171450">
              <a:buFont typeface="Arial" panose="020B0604020202020204" pitchFamily="34" charset="0"/>
              <a:buChar char="•"/>
            </a:pPr>
            <a:r>
              <a:rPr lang="fi-FI" sz="1200" noProof="0" dirty="0">
                <a:solidFill>
                  <a:srgbClr val="1A1F25"/>
                </a:solidFill>
              </a:rPr>
              <a:t>Ei merkittävää haittaa​</a:t>
            </a:r>
          </a:p>
          <a:p>
            <a:pPr marL="171450" indent="-171450">
              <a:buFont typeface="Arial" panose="020B0604020202020204" pitchFamily="34" charset="0"/>
              <a:buChar char="•"/>
            </a:pPr>
            <a:r>
              <a:rPr lang="fi-FI" sz="1200" noProof="0" dirty="0">
                <a:solidFill>
                  <a:srgbClr val="1A1F25"/>
                </a:solidFill>
              </a:rPr>
              <a:t>Ongelma on rajattu ja helposti korjattavissa​</a:t>
            </a:r>
          </a:p>
          <a:p>
            <a:pPr marL="171450" indent="-171450">
              <a:buFont typeface="Arial" panose="020B0604020202020204" pitchFamily="34" charset="0"/>
              <a:buChar char="•"/>
            </a:pPr>
            <a:r>
              <a:rPr lang="fi-FI" sz="1200" noProof="0" dirty="0">
                <a:solidFill>
                  <a:srgbClr val="1A1F25"/>
                </a:solidFill>
              </a:rPr>
              <a:t>Vaikuttaa pieneen rajattuun joukkoon​</a:t>
            </a:r>
          </a:p>
        </p:txBody>
      </p:sp>
      <p:sp>
        <p:nvSpPr>
          <p:cNvPr id="14" name="Shape 54">
            <a:extLst>
              <a:ext uri="{FF2B5EF4-FFF2-40B4-BE49-F238E27FC236}">
                <a16:creationId xmlns:a16="http://schemas.microsoft.com/office/drawing/2014/main" id="{E712CC9C-4535-EA8C-8252-C76FF5746FA7}"/>
              </a:ext>
              <a:ext uri="{C183D7F6-B498-43B3-948B-1728B52AA6E4}">
                <adec:decorative xmlns:adec="http://schemas.microsoft.com/office/drawing/2017/decorative" val="1"/>
              </a:ext>
            </a:extLst>
          </p:cNvPr>
          <p:cNvSpPr/>
          <p:nvPr/>
        </p:nvSpPr>
        <p:spPr>
          <a:xfrm>
            <a:off x="612000" y="3372544"/>
            <a:ext cx="228600" cy="228600"/>
          </a:xfrm>
          <a:prstGeom prst="ellipse">
            <a:avLst/>
          </a:prstGeom>
          <a:solidFill>
            <a:srgbClr val="FFD400"/>
          </a:solidFill>
          <a:ln w="12700">
            <a:noFill/>
            <a:prstDash val="solid"/>
          </a:ln>
        </p:spPr>
        <p:txBody>
          <a:bodyPr/>
          <a:lstStyle/>
          <a:p>
            <a:endParaRPr lang="fi-FI" sz="1200" noProof="0" dirty="0"/>
          </a:p>
        </p:txBody>
      </p:sp>
      <p:sp>
        <p:nvSpPr>
          <p:cNvPr id="15" name="Text 55">
            <a:extLst>
              <a:ext uri="{FF2B5EF4-FFF2-40B4-BE49-F238E27FC236}">
                <a16:creationId xmlns:a16="http://schemas.microsoft.com/office/drawing/2014/main" id="{AE3557EA-BA39-502E-7FDD-13FEDCB5F639}"/>
              </a:ext>
            </a:extLst>
          </p:cNvPr>
          <p:cNvSpPr/>
          <p:nvPr/>
        </p:nvSpPr>
        <p:spPr>
          <a:xfrm>
            <a:off x="949576" y="3391114"/>
            <a:ext cx="5220000" cy="310896"/>
          </a:xfrm>
          <a:prstGeom prst="rect">
            <a:avLst/>
          </a:prstGeom>
          <a:noFill/>
          <a:ln/>
        </p:spPr>
        <p:txBody>
          <a:bodyPr wrap="square" lIns="0" tIns="0" rIns="0" bIns="0" rtlCol="0" anchor="t" anchorCtr="0">
            <a:noAutofit/>
          </a:bodyPr>
          <a:lstStyle/>
          <a:p>
            <a:pPr marL="0" indent="0">
              <a:spcAft>
                <a:spcPts val="300"/>
              </a:spcAft>
              <a:buNone/>
            </a:pPr>
            <a:r>
              <a:rPr lang="fi-FI" sz="1200" b="1" noProof="0" dirty="0">
                <a:solidFill>
                  <a:srgbClr val="1A1F25"/>
                </a:solidFill>
              </a:rPr>
              <a:t>2 Kohtalainen</a:t>
            </a:r>
          </a:p>
          <a:p>
            <a:pPr marL="171450" indent="-171450">
              <a:buFont typeface="Arial" panose="020B0604020202020204" pitchFamily="34" charset="0"/>
              <a:buChar char="•"/>
            </a:pPr>
            <a:r>
              <a:rPr lang="fi-FI" sz="1200" noProof="0" dirty="0">
                <a:solidFill>
                  <a:srgbClr val="1A1F25"/>
                </a:solidFill>
              </a:rPr>
              <a:t>Selvästi hallittava haitta​</a:t>
            </a:r>
          </a:p>
          <a:p>
            <a:pPr marL="171450" indent="-171450">
              <a:buFont typeface="Arial" panose="020B0604020202020204" pitchFamily="34" charset="0"/>
              <a:buChar char="•"/>
            </a:pPr>
            <a:r>
              <a:rPr lang="fi-FI" sz="1200" noProof="0" dirty="0">
                <a:solidFill>
                  <a:srgbClr val="1A1F25"/>
                </a:solidFill>
              </a:rPr>
              <a:t>Vaikuttaa useisiin käyttäjiin tai tiettyyn ryhmään​</a:t>
            </a:r>
          </a:p>
        </p:txBody>
      </p:sp>
      <p:sp>
        <p:nvSpPr>
          <p:cNvPr id="17" name="Shape 54">
            <a:extLst>
              <a:ext uri="{FF2B5EF4-FFF2-40B4-BE49-F238E27FC236}">
                <a16:creationId xmlns:a16="http://schemas.microsoft.com/office/drawing/2014/main" id="{157DE03E-E766-6C0A-88EB-CE8F477078E0}"/>
              </a:ext>
              <a:ext uri="{C183D7F6-B498-43B3-948B-1728B52AA6E4}">
                <adec:decorative xmlns:adec="http://schemas.microsoft.com/office/drawing/2017/decorative" val="1"/>
              </a:ext>
            </a:extLst>
          </p:cNvPr>
          <p:cNvSpPr/>
          <p:nvPr/>
        </p:nvSpPr>
        <p:spPr>
          <a:xfrm>
            <a:off x="612000" y="4210710"/>
            <a:ext cx="228600" cy="228600"/>
          </a:xfrm>
          <a:prstGeom prst="ellipse">
            <a:avLst/>
          </a:prstGeom>
          <a:solidFill>
            <a:srgbClr val="FF7D00"/>
          </a:solidFill>
          <a:ln w="12700">
            <a:noFill/>
            <a:prstDash val="solid"/>
          </a:ln>
        </p:spPr>
        <p:txBody>
          <a:bodyPr/>
          <a:lstStyle/>
          <a:p>
            <a:endParaRPr lang="fi-FI" sz="1200" noProof="0" dirty="0"/>
          </a:p>
        </p:txBody>
      </p:sp>
      <p:sp>
        <p:nvSpPr>
          <p:cNvPr id="18" name="Text 55">
            <a:extLst>
              <a:ext uri="{FF2B5EF4-FFF2-40B4-BE49-F238E27FC236}">
                <a16:creationId xmlns:a16="http://schemas.microsoft.com/office/drawing/2014/main" id="{57911B80-5531-5E20-133C-FA34D83E1BB0}"/>
              </a:ext>
            </a:extLst>
          </p:cNvPr>
          <p:cNvSpPr/>
          <p:nvPr/>
        </p:nvSpPr>
        <p:spPr>
          <a:xfrm>
            <a:off x="949576" y="4229280"/>
            <a:ext cx="5220000" cy="310896"/>
          </a:xfrm>
          <a:prstGeom prst="rect">
            <a:avLst/>
          </a:prstGeom>
          <a:noFill/>
          <a:ln/>
        </p:spPr>
        <p:txBody>
          <a:bodyPr wrap="square" lIns="0" tIns="0" rIns="0" bIns="0" rtlCol="0" anchor="t" anchorCtr="0">
            <a:noAutofit/>
          </a:bodyPr>
          <a:lstStyle/>
          <a:p>
            <a:pPr marL="0" indent="0">
              <a:spcAft>
                <a:spcPts val="300"/>
              </a:spcAft>
              <a:buNone/>
            </a:pPr>
            <a:r>
              <a:rPr lang="fi-FI" sz="1200" b="1" noProof="0" dirty="0">
                <a:solidFill>
                  <a:srgbClr val="1A1F25"/>
                </a:solidFill>
              </a:rPr>
              <a:t>3 Merkittävä</a:t>
            </a:r>
          </a:p>
          <a:p>
            <a:pPr marL="171450" indent="-171450">
              <a:buFont typeface="Arial" panose="020B0604020202020204" pitchFamily="34" charset="0"/>
              <a:buChar char="•"/>
            </a:pPr>
            <a:r>
              <a:rPr lang="fi-FI" sz="1200" noProof="0" dirty="0">
                <a:solidFill>
                  <a:srgbClr val="1A1F25"/>
                </a:solidFill>
              </a:rPr>
              <a:t>Vakava haitta, joka vaikuttaa selvästi toimintaan tai tietoturvaan​</a:t>
            </a:r>
          </a:p>
          <a:p>
            <a:pPr marL="171450" indent="-171450">
              <a:buFont typeface="Arial" panose="020B0604020202020204" pitchFamily="34" charset="0"/>
              <a:buChar char="•"/>
            </a:pPr>
            <a:r>
              <a:rPr lang="fi-FI" sz="1200" noProof="0" dirty="0">
                <a:solidFill>
                  <a:srgbClr val="1A1F25"/>
                </a:solidFill>
              </a:rPr>
              <a:t>Vaatii merkittäviä toimenpiteitä​</a:t>
            </a:r>
          </a:p>
          <a:p>
            <a:pPr marL="171450" indent="-171450">
              <a:buFont typeface="Arial" panose="020B0604020202020204" pitchFamily="34" charset="0"/>
              <a:buChar char="•"/>
            </a:pPr>
            <a:r>
              <a:rPr lang="fi-FI" sz="1200" noProof="0" dirty="0">
                <a:solidFill>
                  <a:srgbClr val="1A1F25"/>
                </a:solidFill>
              </a:rPr>
              <a:t>Vaikuttaa suureen osaan käyttäjistä​</a:t>
            </a:r>
          </a:p>
          <a:p>
            <a:pPr marL="171450" indent="-171450">
              <a:buFont typeface="Arial" panose="020B0604020202020204" pitchFamily="34" charset="0"/>
              <a:buChar char="•"/>
            </a:pPr>
            <a:r>
              <a:rPr lang="fi-FI" sz="1200" noProof="0" dirty="0">
                <a:solidFill>
                  <a:srgbClr val="1A1F25"/>
                </a:solidFill>
              </a:rPr>
              <a:t>Palvelu ei toimi normaalisti tai osittain pois käytöstä​</a:t>
            </a:r>
          </a:p>
        </p:txBody>
      </p:sp>
      <p:sp>
        <p:nvSpPr>
          <p:cNvPr id="20" name="Shape 54">
            <a:extLst>
              <a:ext uri="{FF2B5EF4-FFF2-40B4-BE49-F238E27FC236}">
                <a16:creationId xmlns:a16="http://schemas.microsoft.com/office/drawing/2014/main" id="{2454E499-D5BB-5FD4-3196-23EF1358D9A2}"/>
              </a:ext>
              <a:ext uri="{C183D7F6-B498-43B3-948B-1728B52AA6E4}">
                <adec:decorative xmlns:adec="http://schemas.microsoft.com/office/drawing/2017/decorative" val="1"/>
              </a:ext>
            </a:extLst>
          </p:cNvPr>
          <p:cNvSpPr/>
          <p:nvPr/>
        </p:nvSpPr>
        <p:spPr>
          <a:xfrm>
            <a:off x="612000" y="5402829"/>
            <a:ext cx="228600" cy="228600"/>
          </a:xfrm>
          <a:prstGeom prst="ellipse">
            <a:avLst/>
          </a:prstGeom>
          <a:solidFill>
            <a:srgbClr val="E90008"/>
          </a:solidFill>
          <a:ln w="12700">
            <a:noFill/>
            <a:prstDash val="solid"/>
          </a:ln>
        </p:spPr>
        <p:txBody>
          <a:bodyPr/>
          <a:lstStyle/>
          <a:p>
            <a:endParaRPr lang="fi-FI" sz="1200" noProof="0" dirty="0"/>
          </a:p>
        </p:txBody>
      </p:sp>
      <p:sp>
        <p:nvSpPr>
          <p:cNvPr id="21" name="Text 55">
            <a:extLst>
              <a:ext uri="{FF2B5EF4-FFF2-40B4-BE49-F238E27FC236}">
                <a16:creationId xmlns:a16="http://schemas.microsoft.com/office/drawing/2014/main" id="{7BC858E8-6F77-2800-5E4D-A63DDE148ABD}"/>
              </a:ext>
            </a:extLst>
          </p:cNvPr>
          <p:cNvSpPr/>
          <p:nvPr/>
        </p:nvSpPr>
        <p:spPr>
          <a:xfrm>
            <a:off x="949576" y="5421399"/>
            <a:ext cx="5220000" cy="310896"/>
          </a:xfrm>
          <a:prstGeom prst="rect">
            <a:avLst/>
          </a:prstGeom>
          <a:noFill/>
          <a:ln/>
        </p:spPr>
        <p:txBody>
          <a:bodyPr wrap="square" lIns="0" tIns="0" rIns="0" bIns="0" rtlCol="0" anchor="t" anchorCtr="0">
            <a:noAutofit/>
          </a:bodyPr>
          <a:lstStyle/>
          <a:p>
            <a:pPr marL="0" indent="0">
              <a:spcAft>
                <a:spcPts val="300"/>
              </a:spcAft>
              <a:buNone/>
            </a:pPr>
            <a:r>
              <a:rPr lang="fi-FI" sz="1200" b="1" noProof="0" dirty="0">
                <a:solidFill>
                  <a:srgbClr val="1A1F25"/>
                </a:solidFill>
              </a:rPr>
              <a:t>4 Kriittinen</a:t>
            </a:r>
          </a:p>
          <a:p>
            <a:pPr marL="171450" indent="-171450">
              <a:buFont typeface="Arial" panose="020B0604020202020204" pitchFamily="34" charset="0"/>
              <a:buChar char="•"/>
            </a:pPr>
            <a:r>
              <a:rPr lang="fi-FI" sz="1200" noProof="0" dirty="0">
                <a:solidFill>
                  <a:srgbClr val="1A1F25"/>
                </a:solidFill>
              </a:rPr>
              <a:t>Erittäin vakava vaikutus tai aiheuttaa laajaa vahinkoa​</a:t>
            </a:r>
          </a:p>
          <a:p>
            <a:pPr marL="171450" indent="-171450">
              <a:buFont typeface="Arial" panose="020B0604020202020204" pitchFamily="34" charset="0"/>
              <a:buChar char="•"/>
            </a:pPr>
            <a:r>
              <a:rPr lang="fi-FI" sz="1200" noProof="0" dirty="0">
                <a:solidFill>
                  <a:srgbClr val="1A1F25"/>
                </a:solidFill>
              </a:rPr>
              <a:t>Laaja vaikutus yhteiskuntaan tai kriittiseen infrastruktuuriin​</a:t>
            </a:r>
          </a:p>
          <a:p>
            <a:pPr marL="171450" indent="-171450">
              <a:buFont typeface="Arial" panose="020B0604020202020204" pitchFamily="34" charset="0"/>
              <a:buChar char="•"/>
            </a:pPr>
            <a:r>
              <a:rPr lang="fi-FI" sz="1200" noProof="0" dirty="0">
                <a:solidFill>
                  <a:srgbClr val="1A1F25"/>
                </a:solidFill>
              </a:rPr>
              <a:t>Palvelu estyy kokonaan ​</a:t>
            </a:r>
          </a:p>
        </p:txBody>
      </p:sp>
      <p:sp>
        <p:nvSpPr>
          <p:cNvPr id="9" name="Content Placeholder 8">
            <a:extLst>
              <a:ext uri="{FF2B5EF4-FFF2-40B4-BE49-F238E27FC236}">
                <a16:creationId xmlns:a16="http://schemas.microsoft.com/office/drawing/2014/main" id="{07190424-0690-0159-77BA-9E223DBD6A2D}"/>
              </a:ext>
            </a:extLst>
          </p:cNvPr>
          <p:cNvSpPr>
            <a:spLocks noGrp="1"/>
          </p:cNvSpPr>
          <p:nvPr>
            <p:ph sz="half" idx="2"/>
          </p:nvPr>
        </p:nvSpPr>
        <p:spPr>
          <a:xfrm>
            <a:off x="6596303" y="1736725"/>
            <a:ext cx="5184000" cy="4444108"/>
          </a:xfrm>
        </p:spPr>
        <p:txBody>
          <a:bodyPr/>
          <a:lstStyle/>
          <a:p>
            <a:pPr marL="0" indent="0">
              <a:buNone/>
            </a:pPr>
            <a:r>
              <a:rPr lang="fi-FI" sz="1600" b="1" noProof="0" dirty="0"/>
              <a:t>Todennäköisyys</a:t>
            </a:r>
          </a:p>
        </p:txBody>
      </p:sp>
      <p:sp>
        <p:nvSpPr>
          <p:cNvPr id="51" name="Shape 54">
            <a:extLst>
              <a:ext uri="{FF2B5EF4-FFF2-40B4-BE49-F238E27FC236}">
                <a16:creationId xmlns:a16="http://schemas.microsoft.com/office/drawing/2014/main" id="{65B1B07B-989E-B162-348F-793314E8B521}"/>
              </a:ext>
              <a:ext uri="{C183D7F6-B498-43B3-948B-1728B52AA6E4}">
                <adec:decorative xmlns:adec="http://schemas.microsoft.com/office/drawing/2017/decorative" val="1"/>
              </a:ext>
            </a:extLst>
          </p:cNvPr>
          <p:cNvSpPr/>
          <p:nvPr/>
        </p:nvSpPr>
        <p:spPr>
          <a:xfrm>
            <a:off x="6599840" y="2357402"/>
            <a:ext cx="228600" cy="228600"/>
          </a:xfrm>
          <a:prstGeom prst="ellipse">
            <a:avLst/>
          </a:prstGeom>
          <a:solidFill>
            <a:srgbClr val="159637"/>
          </a:solidFill>
          <a:ln w="12700">
            <a:noFill/>
            <a:prstDash val="solid"/>
          </a:ln>
        </p:spPr>
        <p:txBody>
          <a:bodyPr/>
          <a:lstStyle/>
          <a:p>
            <a:endParaRPr lang="fi-FI" sz="1200" noProof="0" dirty="0"/>
          </a:p>
        </p:txBody>
      </p:sp>
      <p:sp>
        <p:nvSpPr>
          <p:cNvPr id="52" name="Text 55">
            <a:extLst>
              <a:ext uri="{FF2B5EF4-FFF2-40B4-BE49-F238E27FC236}">
                <a16:creationId xmlns:a16="http://schemas.microsoft.com/office/drawing/2014/main" id="{6741214D-14E9-E913-2923-ECCE0C3F6790}"/>
              </a:ext>
            </a:extLst>
          </p:cNvPr>
          <p:cNvSpPr/>
          <p:nvPr/>
        </p:nvSpPr>
        <p:spPr>
          <a:xfrm>
            <a:off x="6937416" y="2375972"/>
            <a:ext cx="5220000" cy="310896"/>
          </a:xfrm>
          <a:prstGeom prst="rect">
            <a:avLst/>
          </a:prstGeom>
          <a:noFill/>
          <a:ln/>
        </p:spPr>
        <p:txBody>
          <a:bodyPr wrap="square" lIns="0" tIns="0" rIns="0" bIns="0" rtlCol="0" anchor="t" anchorCtr="0">
            <a:noAutofit/>
          </a:bodyPr>
          <a:lstStyle/>
          <a:p>
            <a:pPr marL="0" indent="0">
              <a:spcAft>
                <a:spcPts val="300"/>
              </a:spcAft>
              <a:buNone/>
            </a:pPr>
            <a:r>
              <a:rPr lang="fi-FI" sz="1200" b="1" noProof="0" dirty="0">
                <a:solidFill>
                  <a:srgbClr val="1A1F25"/>
                </a:solidFill>
              </a:rPr>
              <a:t>1 Epätodennäköinen</a:t>
            </a:r>
          </a:p>
          <a:p>
            <a:pPr marL="171450" indent="-171450">
              <a:buFont typeface="Arial" panose="020B0604020202020204" pitchFamily="34" charset="0"/>
              <a:buChar char="•"/>
            </a:pPr>
            <a:r>
              <a:rPr lang="fi-FI" sz="1200" noProof="0" dirty="0">
                <a:solidFill>
                  <a:srgbClr val="1A1F25"/>
                </a:solidFill>
              </a:rPr>
              <a:t>Teoriassa mahdollinen​</a:t>
            </a:r>
          </a:p>
          <a:p>
            <a:pPr marL="171450" indent="-171450">
              <a:buFont typeface="Arial" panose="020B0604020202020204" pitchFamily="34" charset="0"/>
              <a:buChar char="•"/>
            </a:pPr>
            <a:r>
              <a:rPr lang="fi-FI" sz="1200" noProof="0" dirty="0">
                <a:solidFill>
                  <a:srgbClr val="1A1F25"/>
                </a:solidFill>
              </a:rPr>
              <a:t>Ei tiedetä käytännössä tapahtuneen​</a:t>
            </a:r>
          </a:p>
          <a:p>
            <a:pPr marL="171450" indent="-171450">
              <a:buFont typeface="Arial" panose="020B0604020202020204" pitchFamily="34" charset="0"/>
              <a:buChar char="•"/>
            </a:pPr>
            <a:r>
              <a:rPr lang="fi-FI" sz="1200" noProof="0" dirty="0">
                <a:solidFill>
                  <a:srgbClr val="1A1F25"/>
                </a:solidFill>
              </a:rPr>
              <a:t>Tapahtuu erittäin harvoin​</a:t>
            </a:r>
          </a:p>
        </p:txBody>
      </p:sp>
      <p:sp>
        <p:nvSpPr>
          <p:cNvPr id="49" name="Shape 54">
            <a:extLst>
              <a:ext uri="{FF2B5EF4-FFF2-40B4-BE49-F238E27FC236}">
                <a16:creationId xmlns:a16="http://schemas.microsoft.com/office/drawing/2014/main" id="{878F7EAE-64E8-5224-06CD-D773F1DF8B74}"/>
              </a:ext>
              <a:ext uri="{C183D7F6-B498-43B3-948B-1728B52AA6E4}">
                <adec:decorative xmlns:adec="http://schemas.microsoft.com/office/drawing/2017/decorative" val="1"/>
              </a:ext>
            </a:extLst>
          </p:cNvPr>
          <p:cNvSpPr/>
          <p:nvPr/>
        </p:nvSpPr>
        <p:spPr>
          <a:xfrm>
            <a:off x="6599840" y="3372544"/>
            <a:ext cx="228600" cy="228600"/>
          </a:xfrm>
          <a:prstGeom prst="ellipse">
            <a:avLst/>
          </a:prstGeom>
          <a:solidFill>
            <a:srgbClr val="FFD400"/>
          </a:solidFill>
          <a:ln w="12700">
            <a:noFill/>
            <a:prstDash val="solid"/>
          </a:ln>
        </p:spPr>
        <p:txBody>
          <a:bodyPr/>
          <a:lstStyle/>
          <a:p>
            <a:endParaRPr lang="fi-FI" sz="1200" noProof="0" dirty="0"/>
          </a:p>
        </p:txBody>
      </p:sp>
      <p:sp>
        <p:nvSpPr>
          <p:cNvPr id="50" name="Text 55">
            <a:extLst>
              <a:ext uri="{FF2B5EF4-FFF2-40B4-BE49-F238E27FC236}">
                <a16:creationId xmlns:a16="http://schemas.microsoft.com/office/drawing/2014/main" id="{83EC9E16-CFE8-40FB-FC74-013C85239CBD}"/>
              </a:ext>
            </a:extLst>
          </p:cNvPr>
          <p:cNvSpPr/>
          <p:nvPr/>
        </p:nvSpPr>
        <p:spPr>
          <a:xfrm>
            <a:off x="6937416" y="3391114"/>
            <a:ext cx="5220000" cy="310896"/>
          </a:xfrm>
          <a:prstGeom prst="rect">
            <a:avLst/>
          </a:prstGeom>
          <a:noFill/>
          <a:ln/>
        </p:spPr>
        <p:txBody>
          <a:bodyPr wrap="square" lIns="0" tIns="0" rIns="0" bIns="0" rtlCol="0" anchor="t" anchorCtr="0">
            <a:noAutofit/>
          </a:bodyPr>
          <a:lstStyle/>
          <a:p>
            <a:pPr marL="0" indent="0">
              <a:spcAft>
                <a:spcPts val="300"/>
              </a:spcAft>
              <a:buNone/>
            </a:pPr>
            <a:r>
              <a:rPr lang="fi-FI" sz="1200" b="1" noProof="0" dirty="0">
                <a:solidFill>
                  <a:srgbClr val="1A1F25"/>
                </a:solidFill>
              </a:rPr>
              <a:t>2 Mahdollinen</a:t>
            </a:r>
          </a:p>
          <a:p>
            <a:pPr marL="171450" indent="-171450">
              <a:buFont typeface="Arial" panose="020B0604020202020204" pitchFamily="34" charset="0"/>
              <a:buChar char="•"/>
            </a:pPr>
            <a:r>
              <a:rPr lang="fi-FI" sz="1200" noProof="0" dirty="0">
                <a:solidFill>
                  <a:srgbClr val="1A1F25"/>
                </a:solidFill>
              </a:rPr>
              <a:t>Tiedetään yksittäisiä tapauksia ​</a:t>
            </a:r>
          </a:p>
          <a:p>
            <a:pPr marL="171450" indent="-171450">
              <a:buFont typeface="Arial" panose="020B0604020202020204" pitchFamily="34" charset="0"/>
              <a:buChar char="•"/>
            </a:pPr>
            <a:r>
              <a:rPr lang="fi-FI" sz="1200" noProof="0" dirty="0">
                <a:solidFill>
                  <a:srgbClr val="1A1F25"/>
                </a:solidFill>
              </a:rPr>
              <a:t>Ei tapahdu säännöllisesti​</a:t>
            </a:r>
          </a:p>
        </p:txBody>
      </p:sp>
      <p:sp>
        <p:nvSpPr>
          <p:cNvPr id="47" name="Shape 54">
            <a:extLst>
              <a:ext uri="{FF2B5EF4-FFF2-40B4-BE49-F238E27FC236}">
                <a16:creationId xmlns:a16="http://schemas.microsoft.com/office/drawing/2014/main" id="{EC83A267-60EC-95B7-7331-13504FE29F9D}"/>
              </a:ext>
              <a:ext uri="{C183D7F6-B498-43B3-948B-1728B52AA6E4}">
                <adec:decorative xmlns:adec="http://schemas.microsoft.com/office/drawing/2017/decorative" val="1"/>
              </a:ext>
            </a:extLst>
          </p:cNvPr>
          <p:cNvSpPr/>
          <p:nvPr/>
        </p:nvSpPr>
        <p:spPr>
          <a:xfrm>
            <a:off x="6599840" y="4210710"/>
            <a:ext cx="228600" cy="228600"/>
          </a:xfrm>
          <a:prstGeom prst="ellipse">
            <a:avLst/>
          </a:prstGeom>
          <a:solidFill>
            <a:srgbClr val="FF7D00"/>
          </a:solidFill>
          <a:ln w="12700">
            <a:noFill/>
            <a:prstDash val="solid"/>
          </a:ln>
        </p:spPr>
        <p:txBody>
          <a:bodyPr/>
          <a:lstStyle/>
          <a:p>
            <a:endParaRPr lang="fi-FI" sz="1200" noProof="0" dirty="0"/>
          </a:p>
        </p:txBody>
      </p:sp>
      <p:sp>
        <p:nvSpPr>
          <p:cNvPr id="48" name="Text 55">
            <a:extLst>
              <a:ext uri="{FF2B5EF4-FFF2-40B4-BE49-F238E27FC236}">
                <a16:creationId xmlns:a16="http://schemas.microsoft.com/office/drawing/2014/main" id="{73EAAB7C-F814-869E-303C-5E5AEC5F4E81}"/>
              </a:ext>
            </a:extLst>
          </p:cNvPr>
          <p:cNvSpPr/>
          <p:nvPr/>
        </p:nvSpPr>
        <p:spPr>
          <a:xfrm>
            <a:off x="6937416" y="4229280"/>
            <a:ext cx="5220000" cy="310896"/>
          </a:xfrm>
          <a:prstGeom prst="rect">
            <a:avLst/>
          </a:prstGeom>
          <a:noFill/>
          <a:ln/>
        </p:spPr>
        <p:txBody>
          <a:bodyPr wrap="square" lIns="0" tIns="0" rIns="0" bIns="0" rtlCol="0" anchor="t" anchorCtr="0">
            <a:noAutofit/>
          </a:bodyPr>
          <a:lstStyle/>
          <a:p>
            <a:pPr marL="0" indent="0">
              <a:spcAft>
                <a:spcPts val="300"/>
              </a:spcAft>
              <a:buNone/>
            </a:pPr>
            <a:r>
              <a:rPr lang="fi-FI" sz="1200" b="1" noProof="0" dirty="0">
                <a:solidFill>
                  <a:srgbClr val="1A1F25"/>
                </a:solidFill>
              </a:rPr>
              <a:t>3 Todennäköinen</a:t>
            </a:r>
          </a:p>
          <a:p>
            <a:pPr marL="171450" indent="-171450">
              <a:buFont typeface="Arial" panose="020B0604020202020204" pitchFamily="34" charset="0"/>
              <a:buChar char="•"/>
            </a:pPr>
            <a:r>
              <a:rPr lang="fi-FI" sz="1200" noProof="0" dirty="0">
                <a:solidFill>
                  <a:srgbClr val="1A1F25"/>
                </a:solidFill>
              </a:rPr>
              <a:t>Toteutuminen on realistista​</a:t>
            </a:r>
          </a:p>
          <a:p>
            <a:pPr marL="171450" indent="-171450">
              <a:buFont typeface="Arial" panose="020B0604020202020204" pitchFamily="34" charset="0"/>
              <a:buChar char="•"/>
            </a:pPr>
            <a:r>
              <a:rPr lang="fi-FI" sz="1200" noProof="0" dirty="0">
                <a:solidFill>
                  <a:srgbClr val="1A1F25"/>
                </a:solidFill>
              </a:rPr>
              <a:t>Tapahtuu aika ajoin​</a:t>
            </a:r>
          </a:p>
          <a:p>
            <a:pPr marL="171450" indent="-171450">
              <a:buFont typeface="Arial" panose="020B0604020202020204" pitchFamily="34" charset="0"/>
              <a:buChar char="•"/>
            </a:pPr>
            <a:r>
              <a:rPr lang="fi-FI" sz="1200" noProof="0" dirty="0">
                <a:solidFill>
                  <a:srgbClr val="1A1F25"/>
                </a:solidFill>
              </a:rPr>
              <a:t>Tiedetään tapahtuneen useammin tai säännöllisesti​</a:t>
            </a:r>
          </a:p>
        </p:txBody>
      </p:sp>
      <p:sp>
        <p:nvSpPr>
          <p:cNvPr id="45" name="Shape 54">
            <a:extLst>
              <a:ext uri="{FF2B5EF4-FFF2-40B4-BE49-F238E27FC236}">
                <a16:creationId xmlns:a16="http://schemas.microsoft.com/office/drawing/2014/main" id="{E01110EA-F406-030C-83D0-619465AF8B32}"/>
              </a:ext>
              <a:ext uri="{C183D7F6-B498-43B3-948B-1728B52AA6E4}">
                <adec:decorative xmlns:adec="http://schemas.microsoft.com/office/drawing/2017/decorative" val="1"/>
              </a:ext>
            </a:extLst>
          </p:cNvPr>
          <p:cNvSpPr/>
          <p:nvPr/>
        </p:nvSpPr>
        <p:spPr>
          <a:xfrm>
            <a:off x="6599840" y="5402829"/>
            <a:ext cx="228600" cy="228600"/>
          </a:xfrm>
          <a:prstGeom prst="ellipse">
            <a:avLst/>
          </a:prstGeom>
          <a:solidFill>
            <a:srgbClr val="E90008"/>
          </a:solidFill>
          <a:ln w="12700">
            <a:noFill/>
            <a:prstDash val="solid"/>
          </a:ln>
        </p:spPr>
        <p:txBody>
          <a:bodyPr/>
          <a:lstStyle/>
          <a:p>
            <a:endParaRPr lang="fi-FI" sz="1200" noProof="0" dirty="0"/>
          </a:p>
        </p:txBody>
      </p:sp>
      <p:sp>
        <p:nvSpPr>
          <p:cNvPr id="46" name="Text 55">
            <a:extLst>
              <a:ext uri="{FF2B5EF4-FFF2-40B4-BE49-F238E27FC236}">
                <a16:creationId xmlns:a16="http://schemas.microsoft.com/office/drawing/2014/main" id="{3FCA09B9-BCE6-6D8F-6419-1B9E93708D7B}"/>
              </a:ext>
            </a:extLst>
          </p:cNvPr>
          <p:cNvSpPr/>
          <p:nvPr/>
        </p:nvSpPr>
        <p:spPr>
          <a:xfrm>
            <a:off x="6937416" y="5421399"/>
            <a:ext cx="5220000" cy="310896"/>
          </a:xfrm>
          <a:prstGeom prst="rect">
            <a:avLst/>
          </a:prstGeom>
          <a:noFill/>
          <a:ln/>
        </p:spPr>
        <p:txBody>
          <a:bodyPr wrap="square" lIns="0" tIns="0" rIns="0" bIns="0" rtlCol="0" anchor="t" anchorCtr="0">
            <a:noAutofit/>
          </a:bodyPr>
          <a:lstStyle/>
          <a:p>
            <a:pPr marL="0" indent="0">
              <a:spcAft>
                <a:spcPts val="300"/>
              </a:spcAft>
              <a:buNone/>
            </a:pPr>
            <a:r>
              <a:rPr lang="fi-FI" sz="1200" b="1" noProof="0" dirty="0">
                <a:solidFill>
                  <a:srgbClr val="1A1F25"/>
                </a:solidFill>
              </a:rPr>
              <a:t>4 Erittäin todennäköinen</a:t>
            </a:r>
          </a:p>
          <a:p>
            <a:pPr marL="171450" indent="-171450">
              <a:buFont typeface="Arial" panose="020B0604020202020204" pitchFamily="34" charset="0"/>
              <a:buChar char="•"/>
            </a:pPr>
            <a:r>
              <a:rPr lang="fi-FI" sz="1200" noProof="0" dirty="0">
                <a:solidFill>
                  <a:srgbClr val="1A1F25"/>
                </a:solidFill>
              </a:rPr>
              <a:t>Tapahtuu usein ​</a:t>
            </a:r>
          </a:p>
          <a:p>
            <a:pPr marL="171450" indent="-171450">
              <a:buFont typeface="Arial" panose="020B0604020202020204" pitchFamily="34" charset="0"/>
              <a:buChar char="•"/>
            </a:pPr>
            <a:r>
              <a:rPr lang="fi-FI" sz="1200" noProof="0" dirty="0">
                <a:solidFill>
                  <a:srgbClr val="1A1F25"/>
                </a:solidFill>
              </a:rPr>
              <a:t>On jo tapahtunut tai lähellä tapahtua </a:t>
            </a:r>
            <a:r>
              <a:rPr lang="fi-FI" sz="1200" noProof="0" dirty="0" err="1">
                <a:solidFill>
                  <a:srgbClr val="1A1F25"/>
                </a:solidFill>
              </a:rPr>
              <a:t>omasa</a:t>
            </a:r>
            <a:r>
              <a:rPr lang="fi-FI" sz="1200" noProof="0" dirty="0">
                <a:solidFill>
                  <a:srgbClr val="1A1F25"/>
                </a:solidFill>
              </a:rPr>
              <a:t> toiminnassa​</a:t>
            </a:r>
          </a:p>
        </p:txBody>
      </p:sp>
      <p:sp>
        <p:nvSpPr>
          <p:cNvPr id="7" name="Rectangle 6">
            <a:extLst>
              <a:ext uri="{FF2B5EF4-FFF2-40B4-BE49-F238E27FC236}">
                <a16:creationId xmlns:a16="http://schemas.microsoft.com/office/drawing/2014/main" id="{09D64053-8F27-221A-38DF-8F382B3ABFFC}"/>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Riskiarvio​</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706974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7AE19C44-0B23-9F2E-FF43-1E9B1DE88960}"/>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Riskimatriisi ja riskiluku​</a:t>
            </a:r>
          </a:p>
        </p:txBody>
      </p:sp>
      <p:sp>
        <p:nvSpPr>
          <p:cNvPr id="52" name="Content Placeholder 51">
            <a:extLst>
              <a:ext uri="{FF2B5EF4-FFF2-40B4-BE49-F238E27FC236}">
                <a16:creationId xmlns:a16="http://schemas.microsoft.com/office/drawing/2014/main" id="{90F049D0-F3BB-3ECB-63A5-B498203DE84C}"/>
              </a:ext>
            </a:extLst>
          </p:cNvPr>
          <p:cNvSpPr>
            <a:spLocks noGrp="1"/>
          </p:cNvSpPr>
          <p:nvPr>
            <p:ph sz="half" idx="1"/>
          </p:nvPr>
        </p:nvSpPr>
        <p:spPr>
          <a:xfrm>
            <a:off x="615180" y="1736725"/>
            <a:ext cx="5184000" cy="4442400"/>
          </a:xfrm>
          <a:ln>
            <a:noFill/>
          </a:ln>
        </p:spPr>
        <p:txBody>
          <a:bodyPr/>
          <a:lstStyle/>
          <a:p>
            <a:pPr marL="0" indent="0">
              <a:buNone/>
            </a:pPr>
            <a:r>
              <a:rPr lang="fi-FI" sz="1600" noProof="0" dirty="0"/>
              <a:t>Riskiluku muodostuu vaikutuksen ja todennäköisyyden perusteella:</a:t>
            </a:r>
          </a:p>
          <a:p>
            <a:pPr marL="0" indent="0">
              <a:buNone/>
            </a:pPr>
            <a:endParaRPr lang="fi-FI" sz="1600" noProof="0" dirty="0"/>
          </a:p>
          <a:p>
            <a:pPr marL="0" indent="0">
              <a:buNone/>
            </a:pPr>
            <a:r>
              <a:rPr lang="fi-FI" sz="1600" b="1" noProof="0" dirty="0"/>
              <a:t>Riskiluku = vaikutus × todennäköisyys</a:t>
            </a:r>
          </a:p>
          <a:p>
            <a:pPr marL="0" indent="0">
              <a:buNone/>
            </a:pPr>
            <a:endParaRPr lang="fi-FI" sz="1600" noProof="0" dirty="0"/>
          </a:p>
          <a:p>
            <a:pPr marL="0" indent="0">
              <a:buNone/>
            </a:pPr>
            <a:r>
              <a:rPr lang="fi-FI" sz="1600" noProof="0" dirty="0"/>
              <a:t>Riskimatriisi auttaa näkemään, mitkä riskit ovat kokonaisuuden kannalta merkittävimpiä.</a:t>
            </a:r>
          </a:p>
        </p:txBody>
      </p:sp>
      <p:cxnSp>
        <p:nvCxnSpPr>
          <p:cNvPr id="119" name="Straight Connector 118">
            <a:extLst>
              <a:ext uri="{FF2B5EF4-FFF2-40B4-BE49-F238E27FC236}">
                <a16:creationId xmlns:a16="http://schemas.microsoft.com/office/drawing/2014/main" id="{037BD237-1411-CE3B-F883-98FC35B79AC8}"/>
              </a:ext>
              <a:ext uri="{C183D7F6-B498-43B3-948B-1728B52AA6E4}">
                <adec:decorative xmlns:adec="http://schemas.microsoft.com/office/drawing/2017/decorative" val="1"/>
              </a:ext>
            </a:extLst>
          </p:cNvPr>
          <p:cNvCxnSpPr>
            <a:cxnSpLocks/>
          </p:cNvCxnSpPr>
          <p:nvPr/>
        </p:nvCxnSpPr>
        <p:spPr>
          <a:xfrm>
            <a:off x="6096000" y="1736725"/>
            <a:ext cx="0" cy="4442400"/>
          </a:xfrm>
          <a:prstGeom prst="line">
            <a:avLst/>
          </a:prstGeom>
          <a:ln w="317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2" name="Ryhmä 7" descr="Nelikenttäinen riskimatriisi, jossa vaikutus kasvaa vaakasuunnassa yhdestä neljään ja todennäköisyys pystysuunnassa yhdestä neljään. Riskiluku saadaan kertomalla vaikutus ja todennäköisyys: vihreä 1–3, keltainen 4–6, oranssi 8–9 ja punainen 12–16.">
            <a:extLst>
              <a:ext uri="{FF2B5EF4-FFF2-40B4-BE49-F238E27FC236}">
                <a16:creationId xmlns:a16="http://schemas.microsoft.com/office/drawing/2014/main" id="{361CC9DF-8805-3B11-4F93-BBB3325A4419}"/>
              </a:ext>
            </a:extLst>
          </p:cNvPr>
          <p:cNvGrpSpPr/>
          <p:nvPr/>
        </p:nvGrpSpPr>
        <p:grpSpPr>
          <a:xfrm>
            <a:off x="7138841" y="1734893"/>
            <a:ext cx="2790014" cy="2658991"/>
            <a:chOff x="2907792" y="1234440"/>
            <a:chExt cx="3310128" cy="3154680"/>
          </a:xfrm>
        </p:grpSpPr>
        <p:sp>
          <p:nvSpPr>
            <p:cNvPr id="73" name="Text 6">
              <a:extLst>
                <a:ext uri="{FF2B5EF4-FFF2-40B4-BE49-F238E27FC236}">
                  <a16:creationId xmlns:a16="http://schemas.microsoft.com/office/drawing/2014/main" id="{17840EE1-44C4-39D3-A7F6-1E6757C71BF9}"/>
                </a:ext>
              </a:extLst>
            </p:cNvPr>
            <p:cNvSpPr/>
            <p:nvPr/>
          </p:nvSpPr>
          <p:spPr>
            <a:xfrm rot="16200000">
              <a:off x="2313432" y="2199132"/>
              <a:ext cx="1463040" cy="274320"/>
            </a:xfrm>
            <a:prstGeom prst="rect">
              <a:avLst/>
            </a:prstGeom>
            <a:noFill/>
            <a:ln/>
          </p:spPr>
          <p:txBody>
            <a:bodyPr wrap="square" lIns="0" tIns="0" rIns="0" bIns="0" rtlCol="0" anchor="ctr"/>
            <a:lstStyle/>
            <a:p>
              <a:pPr marL="0" indent="0">
                <a:buNone/>
              </a:pPr>
              <a:r>
                <a:rPr lang="fi-FI" sz="1200" noProof="0" dirty="0"/>
                <a:t>Todennäköisyys</a:t>
              </a:r>
            </a:p>
          </p:txBody>
        </p:sp>
        <p:sp>
          <p:nvSpPr>
            <p:cNvPr id="74" name="Text 7">
              <a:extLst>
                <a:ext uri="{FF2B5EF4-FFF2-40B4-BE49-F238E27FC236}">
                  <a16:creationId xmlns:a16="http://schemas.microsoft.com/office/drawing/2014/main" id="{F0481EAA-023C-778A-0959-46A5CC5482AE}"/>
                </a:ext>
              </a:extLst>
            </p:cNvPr>
            <p:cNvSpPr/>
            <p:nvPr/>
          </p:nvSpPr>
          <p:spPr>
            <a:xfrm>
              <a:off x="4314979" y="4160520"/>
              <a:ext cx="1280160" cy="228600"/>
            </a:xfrm>
            <a:prstGeom prst="rect">
              <a:avLst/>
            </a:prstGeom>
            <a:noFill/>
            <a:ln/>
          </p:spPr>
          <p:txBody>
            <a:bodyPr wrap="square" lIns="0" tIns="0" rIns="0" bIns="0" rtlCol="0" anchor="ctr"/>
            <a:lstStyle/>
            <a:p>
              <a:pPr marL="0" indent="0" algn="ctr">
                <a:buNone/>
              </a:pPr>
              <a:r>
                <a:rPr lang="fi-FI" sz="1200" noProof="0" dirty="0"/>
                <a:t>Vaikutus</a:t>
              </a:r>
            </a:p>
          </p:txBody>
        </p:sp>
        <p:sp>
          <p:nvSpPr>
            <p:cNvPr id="75" name="Shape 8">
              <a:extLst>
                <a:ext uri="{FF2B5EF4-FFF2-40B4-BE49-F238E27FC236}">
                  <a16:creationId xmlns:a16="http://schemas.microsoft.com/office/drawing/2014/main" id="{B52B8FA1-1E37-0003-1257-3869267648C3}"/>
                </a:ext>
              </a:extLst>
            </p:cNvPr>
            <p:cNvSpPr/>
            <p:nvPr/>
          </p:nvSpPr>
          <p:spPr>
            <a:xfrm>
              <a:off x="3657600" y="1234440"/>
              <a:ext cx="640080" cy="640080"/>
            </a:xfrm>
            <a:prstGeom prst="rect">
              <a:avLst/>
            </a:prstGeom>
            <a:solidFill>
              <a:srgbClr val="FFD400"/>
            </a:solidFill>
            <a:ln w="12700">
              <a:solidFill>
                <a:srgbClr val="FFFFFF"/>
              </a:solidFill>
              <a:prstDash val="solid"/>
            </a:ln>
          </p:spPr>
          <p:txBody>
            <a:bodyPr/>
            <a:lstStyle/>
            <a:p>
              <a:endParaRPr lang="fi-FI" sz="1200" noProof="0" dirty="0"/>
            </a:p>
          </p:txBody>
        </p:sp>
        <p:sp>
          <p:nvSpPr>
            <p:cNvPr id="76" name="Text 9">
              <a:extLst>
                <a:ext uri="{FF2B5EF4-FFF2-40B4-BE49-F238E27FC236}">
                  <a16:creationId xmlns:a16="http://schemas.microsoft.com/office/drawing/2014/main" id="{07744AF8-3F32-C684-3B01-D2D81C44F0E1}"/>
                </a:ext>
              </a:extLst>
            </p:cNvPr>
            <p:cNvSpPr/>
            <p:nvPr/>
          </p:nvSpPr>
          <p:spPr>
            <a:xfrm>
              <a:off x="3822192" y="1417320"/>
              <a:ext cx="292608" cy="182880"/>
            </a:xfrm>
            <a:prstGeom prst="rect">
              <a:avLst/>
            </a:prstGeom>
            <a:noFill/>
            <a:ln/>
          </p:spPr>
          <p:txBody>
            <a:bodyPr wrap="square" lIns="0" tIns="0" rIns="0" bIns="0" rtlCol="0" anchor="ctr"/>
            <a:lstStyle/>
            <a:p>
              <a:pPr marL="0" indent="0" algn="ctr">
                <a:buNone/>
              </a:pPr>
              <a:r>
                <a:rPr lang="fi-FI" sz="1200" b="1" noProof="0" dirty="0"/>
                <a:t>4</a:t>
              </a:r>
              <a:endParaRPr lang="fi-FI" sz="1200" noProof="0" dirty="0"/>
            </a:p>
          </p:txBody>
        </p:sp>
        <p:sp>
          <p:nvSpPr>
            <p:cNvPr id="77" name="Shape 10">
              <a:extLst>
                <a:ext uri="{FF2B5EF4-FFF2-40B4-BE49-F238E27FC236}">
                  <a16:creationId xmlns:a16="http://schemas.microsoft.com/office/drawing/2014/main" id="{46966943-3B26-94C4-CA27-72A7D13FB685}"/>
                </a:ext>
              </a:extLst>
            </p:cNvPr>
            <p:cNvSpPr/>
            <p:nvPr/>
          </p:nvSpPr>
          <p:spPr>
            <a:xfrm>
              <a:off x="4297680" y="1234440"/>
              <a:ext cx="640080" cy="640080"/>
            </a:xfrm>
            <a:prstGeom prst="rect">
              <a:avLst/>
            </a:prstGeom>
            <a:solidFill>
              <a:srgbClr val="FF7D00"/>
            </a:solidFill>
            <a:ln w="12700">
              <a:solidFill>
                <a:srgbClr val="FFFFFF"/>
              </a:solidFill>
              <a:prstDash val="solid"/>
            </a:ln>
          </p:spPr>
          <p:txBody>
            <a:bodyPr/>
            <a:lstStyle/>
            <a:p>
              <a:endParaRPr lang="fi-FI" sz="1200" noProof="0" dirty="0"/>
            </a:p>
          </p:txBody>
        </p:sp>
        <p:sp>
          <p:nvSpPr>
            <p:cNvPr id="78" name="Text 11">
              <a:extLst>
                <a:ext uri="{FF2B5EF4-FFF2-40B4-BE49-F238E27FC236}">
                  <a16:creationId xmlns:a16="http://schemas.microsoft.com/office/drawing/2014/main" id="{DFA5A2D3-6FAE-98E1-7490-FF935C4BABCD}"/>
                </a:ext>
              </a:extLst>
            </p:cNvPr>
            <p:cNvSpPr/>
            <p:nvPr/>
          </p:nvSpPr>
          <p:spPr>
            <a:xfrm>
              <a:off x="4462272" y="1417320"/>
              <a:ext cx="292608" cy="182880"/>
            </a:xfrm>
            <a:prstGeom prst="rect">
              <a:avLst/>
            </a:prstGeom>
            <a:noFill/>
            <a:ln/>
          </p:spPr>
          <p:txBody>
            <a:bodyPr wrap="square" lIns="0" tIns="0" rIns="0" bIns="0" rtlCol="0" anchor="ctr"/>
            <a:lstStyle/>
            <a:p>
              <a:pPr marL="0" indent="0" algn="ctr">
                <a:buNone/>
              </a:pPr>
              <a:r>
                <a:rPr lang="fi-FI" sz="1200" b="1" noProof="0" dirty="0"/>
                <a:t>8</a:t>
              </a:r>
              <a:endParaRPr lang="fi-FI" sz="1200" noProof="0" dirty="0"/>
            </a:p>
          </p:txBody>
        </p:sp>
        <p:sp>
          <p:nvSpPr>
            <p:cNvPr id="79" name="Shape 12">
              <a:extLst>
                <a:ext uri="{FF2B5EF4-FFF2-40B4-BE49-F238E27FC236}">
                  <a16:creationId xmlns:a16="http://schemas.microsoft.com/office/drawing/2014/main" id="{6F85A099-D472-D9BA-0DD8-FF055C2B92C8}"/>
                </a:ext>
              </a:extLst>
            </p:cNvPr>
            <p:cNvSpPr/>
            <p:nvPr/>
          </p:nvSpPr>
          <p:spPr>
            <a:xfrm>
              <a:off x="4937760" y="1234440"/>
              <a:ext cx="640080" cy="640080"/>
            </a:xfrm>
            <a:prstGeom prst="rect">
              <a:avLst/>
            </a:prstGeom>
            <a:solidFill>
              <a:srgbClr val="E90008"/>
            </a:solidFill>
            <a:ln w="12700">
              <a:solidFill>
                <a:srgbClr val="FFFFFF"/>
              </a:solidFill>
              <a:prstDash val="solid"/>
            </a:ln>
          </p:spPr>
          <p:txBody>
            <a:bodyPr/>
            <a:lstStyle/>
            <a:p>
              <a:endParaRPr lang="fi-FI" sz="1200" noProof="0" dirty="0"/>
            </a:p>
          </p:txBody>
        </p:sp>
        <p:sp>
          <p:nvSpPr>
            <p:cNvPr id="80" name="Text 13">
              <a:extLst>
                <a:ext uri="{FF2B5EF4-FFF2-40B4-BE49-F238E27FC236}">
                  <a16:creationId xmlns:a16="http://schemas.microsoft.com/office/drawing/2014/main" id="{ABE2D916-4ADF-871B-DB68-356A7B66A4CC}"/>
                </a:ext>
              </a:extLst>
            </p:cNvPr>
            <p:cNvSpPr/>
            <p:nvPr/>
          </p:nvSpPr>
          <p:spPr>
            <a:xfrm>
              <a:off x="5102352" y="1417320"/>
              <a:ext cx="292608" cy="182880"/>
            </a:xfrm>
            <a:prstGeom prst="rect">
              <a:avLst/>
            </a:prstGeom>
            <a:noFill/>
            <a:ln/>
          </p:spPr>
          <p:txBody>
            <a:bodyPr wrap="square" lIns="0" tIns="0" rIns="0" bIns="0" rtlCol="0" anchor="ctr"/>
            <a:lstStyle/>
            <a:p>
              <a:pPr marL="0" indent="0" algn="ctr">
                <a:buNone/>
              </a:pPr>
              <a:r>
                <a:rPr lang="fi-FI" sz="1200" b="1" noProof="0" dirty="0"/>
                <a:t>12</a:t>
              </a:r>
              <a:endParaRPr lang="fi-FI" sz="1200" noProof="0" dirty="0"/>
            </a:p>
          </p:txBody>
        </p:sp>
        <p:sp>
          <p:nvSpPr>
            <p:cNvPr id="81" name="Shape 14">
              <a:extLst>
                <a:ext uri="{FF2B5EF4-FFF2-40B4-BE49-F238E27FC236}">
                  <a16:creationId xmlns:a16="http://schemas.microsoft.com/office/drawing/2014/main" id="{F220B45A-C503-C204-BE12-5E695370ED05}"/>
                </a:ext>
              </a:extLst>
            </p:cNvPr>
            <p:cNvSpPr/>
            <p:nvPr/>
          </p:nvSpPr>
          <p:spPr>
            <a:xfrm>
              <a:off x="5577840" y="1234440"/>
              <a:ext cx="640080" cy="640080"/>
            </a:xfrm>
            <a:prstGeom prst="rect">
              <a:avLst/>
            </a:prstGeom>
            <a:solidFill>
              <a:srgbClr val="E90008"/>
            </a:solidFill>
            <a:ln w="12700">
              <a:solidFill>
                <a:srgbClr val="FFFFFF"/>
              </a:solidFill>
              <a:prstDash val="solid"/>
            </a:ln>
          </p:spPr>
          <p:txBody>
            <a:bodyPr/>
            <a:lstStyle/>
            <a:p>
              <a:endParaRPr lang="fi-FI" sz="1200" noProof="0" dirty="0"/>
            </a:p>
          </p:txBody>
        </p:sp>
        <p:sp>
          <p:nvSpPr>
            <p:cNvPr id="82" name="Text 15">
              <a:extLst>
                <a:ext uri="{FF2B5EF4-FFF2-40B4-BE49-F238E27FC236}">
                  <a16:creationId xmlns:a16="http://schemas.microsoft.com/office/drawing/2014/main" id="{FAC0BEBA-934D-A8C0-DC48-F83747AB1D13}"/>
                </a:ext>
              </a:extLst>
            </p:cNvPr>
            <p:cNvSpPr/>
            <p:nvPr/>
          </p:nvSpPr>
          <p:spPr>
            <a:xfrm>
              <a:off x="5742432" y="1417320"/>
              <a:ext cx="292608" cy="182880"/>
            </a:xfrm>
            <a:prstGeom prst="rect">
              <a:avLst/>
            </a:prstGeom>
            <a:noFill/>
            <a:ln/>
          </p:spPr>
          <p:txBody>
            <a:bodyPr wrap="square" lIns="0" tIns="0" rIns="0" bIns="0" rtlCol="0" anchor="ctr"/>
            <a:lstStyle/>
            <a:p>
              <a:pPr marL="0" indent="0" algn="ctr">
                <a:buNone/>
              </a:pPr>
              <a:r>
                <a:rPr lang="fi-FI" sz="1200" b="1" noProof="0" dirty="0"/>
                <a:t>16</a:t>
              </a:r>
              <a:endParaRPr lang="fi-FI" sz="1200" noProof="0" dirty="0"/>
            </a:p>
          </p:txBody>
        </p:sp>
        <p:sp>
          <p:nvSpPr>
            <p:cNvPr id="83" name="Shape 16">
              <a:extLst>
                <a:ext uri="{FF2B5EF4-FFF2-40B4-BE49-F238E27FC236}">
                  <a16:creationId xmlns:a16="http://schemas.microsoft.com/office/drawing/2014/main" id="{979323BC-E869-925E-A256-5BDA9E333CAD}"/>
                </a:ext>
              </a:extLst>
            </p:cNvPr>
            <p:cNvSpPr/>
            <p:nvPr/>
          </p:nvSpPr>
          <p:spPr>
            <a:xfrm>
              <a:off x="3657600" y="1874520"/>
              <a:ext cx="640080" cy="640080"/>
            </a:xfrm>
            <a:prstGeom prst="rect">
              <a:avLst/>
            </a:prstGeom>
            <a:solidFill>
              <a:srgbClr val="159637"/>
            </a:solidFill>
            <a:ln w="12700">
              <a:solidFill>
                <a:srgbClr val="FFFFFF"/>
              </a:solidFill>
              <a:prstDash val="solid"/>
            </a:ln>
          </p:spPr>
          <p:txBody>
            <a:bodyPr/>
            <a:lstStyle/>
            <a:p>
              <a:endParaRPr lang="fi-FI" sz="1200" noProof="0" dirty="0"/>
            </a:p>
          </p:txBody>
        </p:sp>
        <p:sp>
          <p:nvSpPr>
            <p:cNvPr id="84" name="Text 17">
              <a:extLst>
                <a:ext uri="{FF2B5EF4-FFF2-40B4-BE49-F238E27FC236}">
                  <a16:creationId xmlns:a16="http://schemas.microsoft.com/office/drawing/2014/main" id="{46B1233B-84D0-82A8-7752-9312DD0C7FBF}"/>
                </a:ext>
              </a:extLst>
            </p:cNvPr>
            <p:cNvSpPr/>
            <p:nvPr/>
          </p:nvSpPr>
          <p:spPr>
            <a:xfrm>
              <a:off x="3822192" y="2057400"/>
              <a:ext cx="292608" cy="182880"/>
            </a:xfrm>
            <a:prstGeom prst="rect">
              <a:avLst/>
            </a:prstGeom>
            <a:noFill/>
            <a:ln/>
          </p:spPr>
          <p:txBody>
            <a:bodyPr wrap="square" lIns="0" tIns="0" rIns="0" bIns="0" rtlCol="0" anchor="ctr"/>
            <a:lstStyle/>
            <a:p>
              <a:pPr marL="0" indent="0" algn="ctr">
                <a:buNone/>
              </a:pPr>
              <a:r>
                <a:rPr lang="fi-FI" sz="1200" b="1" noProof="0" dirty="0"/>
                <a:t>3</a:t>
              </a:r>
              <a:endParaRPr lang="fi-FI" sz="1200" noProof="0" dirty="0"/>
            </a:p>
          </p:txBody>
        </p:sp>
        <p:sp>
          <p:nvSpPr>
            <p:cNvPr id="85" name="Shape 18">
              <a:extLst>
                <a:ext uri="{FF2B5EF4-FFF2-40B4-BE49-F238E27FC236}">
                  <a16:creationId xmlns:a16="http://schemas.microsoft.com/office/drawing/2014/main" id="{E51F7CEB-3D1E-AE7A-ED32-915CB4FF6F49}"/>
                </a:ext>
              </a:extLst>
            </p:cNvPr>
            <p:cNvSpPr/>
            <p:nvPr/>
          </p:nvSpPr>
          <p:spPr>
            <a:xfrm>
              <a:off x="4297680" y="1874520"/>
              <a:ext cx="640080" cy="640080"/>
            </a:xfrm>
            <a:prstGeom prst="rect">
              <a:avLst/>
            </a:prstGeom>
            <a:solidFill>
              <a:srgbClr val="FFD400"/>
            </a:solidFill>
            <a:ln w="12700">
              <a:solidFill>
                <a:srgbClr val="FFFFFF"/>
              </a:solidFill>
              <a:prstDash val="solid"/>
            </a:ln>
          </p:spPr>
          <p:txBody>
            <a:bodyPr/>
            <a:lstStyle/>
            <a:p>
              <a:endParaRPr lang="fi-FI" sz="1200" noProof="0" dirty="0"/>
            </a:p>
          </p:txBody>
        </p:sp>
        <p:sp>
          <p:nvSpPr>
            <p:cNvPr id="86" name="Text 19">
              <a:extLst>
                <a:ext uri="{FF2B5EF4-FFF2-40B4-BE49-F238E27FC236}">
                  <a16:creationId xmlns:a16="http://schemas.microsoft.com/office/drawing/2014/main" id="{9BC4E048-931A-33A2-16E7-079F866A1592}"/>
                </a:ext>
              </a:extLst>
            </p:cNvPr>
            <p:cNvSpPr/>
            <p:nvPr/>
          </p:nvSpPr>
          <p:spPr>
            <a:xfrm>
              <a:off x="4462272" y="2057400"/>
              <a:ext cx="292608" cy="182880"/>
            </a:xfrm>
            <a:prstGeom prst="rect">
              <a:avLst/>
            </a:prstGeom>
            <a:noFill/>
            <a:ln/>
          </p:spPr>
          <p:txBody>
            <a:bodyPr wrap="square" lIns="0" tIns="0" rIns="0" bIns="0" rtlCol="0" anchor="ctr"/>
            <a:lstStyle/>
            <a:p>
              <a:pPr marL="0" indent="0" algn="ctr">
                <a:buNone/>
              </a:pPr>
              <a:r>
                <a:rPr lang="fi-FI" sz="1200" b="1" noProof="0" dirty="0"/>
                <a:t>6</a:t>
              </a:r>
              <a:endParaRPr lang="fi-FI" sz="1200" noProof="0" dirty="0"/>
            </a:p>
          </p:txBody>
        </p:sp>
        <p:sp>
          <p:nvSpPr>
            <p:cNvPr id="87" name="Shape 20">
              <a:extLst>
                <a:ext uri="{FF2B5EF4-FFF2-40B4-BE49-F238E27FC236}">
                  <a16:creationId xmlns:a16="http://schemas.microsoft.com/office/drawing/2014/main" id="{A4AB9884-B257-F23C-676E-DE51BFFC9AEF}"/>
                </a:ext>
              </a:extLst>
            </p:cNvPr>
            <p:cNvSpPr/>
            <p:nvPr/>
          </p:nvSpPr>
          <p:spPr>
            <a:xfrm>
              <a:off x="4937760" y="1874520"/>
              <a:ext cx="640080" cy="640080"/>
            </a:xfrm>
            <a:prstGeom prst="rect">
              <a:avLst/>
            </a:prstGeom>
            <a:solidFill>
              <a:srgbClr val="FF7D00"/>
            </a:solidFill>
            <a:ln w="12700">
              <a:solidFill>
                <a:srgbClr val="FFFFFF"/>
              </a:solidFill>
              <a:prstDash val="solid"/>
            </a:ln>
          </p:spPr>
          <p:txBody>
            <a:bodyPr/>
            <a:lstStyle/>
            <a:p>
              <a:endParaRPr lang="fi-FI" sz="1200" noProof="0" dirty="0"/>
            </a:p>
          </p:txBody>
        </p:sp>
        <p:sp>
          <p:nvSpPr>
            <p:cNvPr id="88" name="Text 21">
              <a:extLst>
                <a:ext uri="{FF2B5EF4-FFF2-40B4-BE49-F238E27FC236}">
                  <a16:creationId xmlns:a16="http://schemas.microsoft.com/office/drawing/2014/main" id="{C86C0BD1-8296-3CE4-66A5-5E740CC01BCB}"/>
                </a:ext>
              </a:extLst>
            </p:cNvPr>
            <p:cNvSpPr/>
            <p:nvPr/>
          </p:nvSpPr>
          <p:spPr>
            <a:xfrm>
              <a:off x="5102352" y="2057400"/>
              <a:ext cx="292608" cy="182880"/>
            </a:xfrm>
            <a:prstGeom prst="rect">
              <a:avLst/>
            </a:prstGeom>
            <a:noFill/>
            <a:ln/>
          </p:spPr>
          <p:txBody>
            <a:bodyPr wrap="square" lIns="0" tIns="0" rIns="0" bIns="0" rtlCol="0" anchor="ctr"/>
            <a:lstStyle/>
            <a:p>
              <a:pPr marL="0" indent="0" algn="ctr">
                <a:buNone/>
              </a:pPr>
              <a:r>
                <a:rPr lang="fi-FI" sz="1200" b="1" noProof="0" dirty="0"/>
                <a:t>9</a:t>
              </a:r>
              <a:endParaRPr lang="fi-FI" sz="1200" noProof="0" dirty="0"/>
            </a:p>
          </p:txBody>
        </p:sp>
        <p:sp>
          <p:nvSpPr>
            <p:cNvPr id="89" name="Shape 22">
              <a:extLst>
                <a:ext uri="{FF2B5EF4-FFF2-40B4-BE49-F238E27FC236}">
                  <a16:creationId xmlns:a16="http://schemas.microsoft.com/office/drawing/2014/main" id="{AD9034FA-1435-64F4-926F-41C76EE7A606}"/>
                </a:ext>
              </a:extLst>
            </p:cNvPr>
            <p:cNvSpPr/>
            <p:nvPr/>
          </p:nvSpPr>
          <p:spPr>
            <a:xfrm>
              <a:off x="5577840" y="1874520"/>
              <a:ext cx="640080" cy="640080"/>
            </a:xfrm>
            <a:prstGeom prst="rect">
              <a:avLst/>
            </a:prstGeom>
            <a:solidFill>
              <a:srgbClr val="E90008"/>
            </a:solidFill>
            <a:ln w="12700">
              <a:solidFill>
                <a:srgbClr val="FFFFFF"/>
              </a:solidFill>
              <a:prstDash val="solid"/>
            </a:ln>
          </p:spPr>
          <p:txBody>
            <a:bodyPr/>
            <a:lstStyle/>
            <a:p>
              <a:endParaRPr lang="fi-FI" sz="1200" noProof="0" dirty="0"/>
            </a:p>
          </p:txBody>
        </p:sp>
        <p:sp>
          <p:nvSpPr>
            <p:cNvPr id="90" name="Text 23">
              <a:extLst>
                <a:ext uri="{FF2B5EF4-FFF2-40B4-BE49-F238E27FC236}">
                  <a16:creationId xmlns:a16="http://schemas.microsoft.com/office/drawing/2014/main" id="{CFE12CF8-9C06-CD35-516E-C455179067EB}"/>
                </a:ext>
              </a:extLst>
            </p:cNvPr>
            <p:cNvSpPr/>
            <p:nvPr/>
          </p:nvSpPr>
          <p:spPr>
            <a:xfrm>
              <a:off x="5742432" y="2057400"/>
              <a:ext cx="292608" cy="182880"/>
            </a:xfrm>
            <a:prstGeom prst="rect">
              <a:avLst/>
            </a:prstGeom>
            <a:noFill/>
            <a:ln/>
          </p:spPr>
          <p:txBody>
            <a:bodyPr wrap="square" lIns="0" tIns="0" rIns="0" bIns="0" rtlCol="0" anchor="ctr"/>
            <a:lstStyle/>
            <a:p>
              <a:pPr marL="0" indent="0" algn="ctr">
                <a:buNone/>
              </a:pPr>
              <a:r>
                <a:rPr lang="fi-FI" sz="1200" b="1" noProof="0" dirty="0"/>
                <a:t>12</a:t>
              </a:r>
              <a:endParaRPr lang="fi-FI" sz="1200" noProof="0" dirty="0"/>
            </a:p>
          </p:txBody>
        </p:sp>
        <p:sp>
          <p:nvSpPr>
            <p:cNvPr id="91" name="Shape 24">
              <a:extLst>
                <a:ext uri="{FF2B5EF4-FFF2-40B4-BE49-F238E27FC236}">
                  <a16:creationId xmlns:a16="http://schemas.microsoft.com/office/drawing/2014/main" id="{B5AAF8F7-1434-23E1-E73B-61781A3058AC}"/>
                </a:ext>
              </a:extLst>
            </p:cNvPr>
            <p:cNvSpPr/>
            <p:nvPr/>
          </p:nvSpPr>
          <p:spPr>
            <a:xfrm>
              <a:off x="3657600" y="2514600"/>
              <a:ext cx="640080" cy="640080"/>
            </a:xfrm>
            <a:prstGeom prst="rect">
              <a:avLst/>
            </a:prstGeom>
            <a:solidFill>
              <a:srgbClr val="159637"/>
            </a:solidFill>
            <a:ln w="12700">
              <a:solidFill>
                <a:srgbClr val="FFFFFF"/>
              </a:solidFill>
              <a:prstDash val="solid"/>
            </a:ln>
          </p:spPr>
          <p:txBody>
            <a:bodyPr/>
            <a:lstStyle/>
            <a:p>
              <a:endParaRPr lang="fi-FI" sz="1200" noProof="0" dirty="0"/>
            </a:p>
          </p:txBody>
        </p:sp>
        <p:sp>
          <p:nvSpPr>
            <p:cNvPr id="92" name="Text 25">
              <a:extLst>
                <a:ext uri="{FF2B5EF4-FFF2-40B4-BE49-F238E27FC236}">
                  <a16:creationId xmlns:a16="http://schemas.microsoft.com/office/drawing/2014/main" id="{0C7E0016-EAC9-A517-7E02-0AFA25B2607D}"/>
                </a:ext>
              </a:extLst>
            </p:cNvPr>
            <p:cNvSpPr/>
            <p:nvPr/>
          </p:nvSpPr>
          <p:spPr>
            <a:xfrm>
              <a:off x="3822192" y="2697480"/>
              <a:ext cx="292608" cy="182880"/>
            </a:xfrm>
            <a:prstGeom prst="rect">
              <a:avLst/>
            </a:prstGeom>
            <a:noFill/>
            <a:ln/>
          </p:spPr>
          <p:txBody>
            <a:bodyPr wrap="square" lIns="0" tIns="0" rIns="0" bIns="0" rtlCol="0" anchor="ctr"/>
            <a:lstStyle/>
            <a:p>
              <a:pPr marL="0" indent="0" algn="ctr">
                <a:buNone/>
              </a:pPr>
              <a:r>
                <a:rPr lang="fi-FI" sz="1200" b="1" noProof="0" dirty="0"/>
                <a:t>2</a:t>
              </a:r>
              <a:endParaRPr lang="fi-FI" sz="1200" noProof="0" dirty="0"/>
            </a:p>
          </p:txBody>
        </p:sp>
        <p:sp>
          <p:nvSpPr>
            <p:cNvPr id="93" name="Shape 26">
              <a:extLst>
                <a:ext uri="{FF2B5EF4-FFF2-40B4-BE49-F238E27FC236}">
                  <a16:creationId xmlns:a16="http://schemas.microsoft.com/office/drawing/2014/main" id="{0F513C43-14C9-C545-AF92-3A21F09FA39A}"/>
                </a:ext>
              </a:extLst>
            </p:cNvPr>
            <p:cNvSpPr/>
            <p:nvPr/>
          </p:nvSpPr>
          <p:spPr>
            <a:xfrm>
              <a:off x="4297680" y="2514600"/>
              <a:ext cx="640080" cy="640080"/>
            </a:xfrm>
            <a:prstGeom prst="rect">
              <a:avLst/>
            </a:prstGeom>
            <a:solidFill>
              <a:srgbClr val="FFD400"/>
            </a:solidFill>
            <a:ln w="12700">
              <a:solidFill>
                <a:srgbClr val="FFFFFF"/>
              </a:solidFill>
              <a:prstDash val="solid"/>
            </a:ln>
          </p:spPr>
          <p:txBody>
            <a:bodyPr/>
            <a:lstStyle/>
            <a:p>
              <a:endParaRPr lang="fi-FI" sz="1200" noProof="0" dirty="0"/>
            </a:p>
          </p:txBody>
        </p:sp>
        <p:sp>
          <p:nvSpPr>
            <p:cNvPr id="94" name="Text 27">
              <a:extLst>
                <a:ext uri="{FF2B5EF4-FFF2-40B4-BE49-F238E27FC236}">
                  <a16:creationId xmlns:a16="http://schemas.microsoft.com/office/drawing/2014/main" id="{C8CF358B-66BE-F7E1-2B35-42BD1BA4944F}"/>
                </a:ext>
              </a:extLst>
            </p:cNvPr>
            <p:cNvSpPr/>
            <p:nvPr/>
          </p:nvSpPr>
          <p:spPr>
            <a:xfrm>
              <a:off x="4462272" y="2697480"/>
              <a:ext cx="292608" cy="182880"/>
            </a:xfrm>
            <a:prstGeom prst="rect">
              <a:avLst/>
            </a:prstGeom>
            <a:noFill/>
            <a:ln/>
          </p:spPr>
          <p:txBody>
            <a:bodyPr wrap="square" lIns="0" tIns="0" rIns="0" bIns="0" rtlCol="0" anchor="ctr"/>
            <a:lstStyle/>
            <a:p>
              <a:pPr marL="0" indent="0" algn="ctr">
                <a:buNone/>
              </a:pPr>
              <a:r>
                <a:rPr lang="fi-FI" sz="1200" b="1" noProof="0" dirty="0"/>
                <a:t>4</a:t>
              </a:r>
              <a:endParaRPr lang="fi-FI" sz="1200" noProof="0" dirty="0"/>
            </a:p>
          </p:txBody>
        </p:sp>
        <p:sp>
          <p:nvSpPr>
            <p:cNvPr id="95" name="Shape 28">
              <a:extLst>
                <a:ext uri="{FF2B5EF4-FFF2-40B4-BE49-F238E27FC236}">
                  <a16:creationId xmlns:a16="http://schemas.microsoft.com/office/drawing/2014/main" id="{71F4D6AC-4437-BBA9-EEF2-9818C3867B1C}"/>
                </a:ext>
              </a:extLst>
            </p:cNvPr>
            <p:cNvSpPr/>
            <p:nvPr/>
          </p:nvSpPr>
          <p:spPr>
            <a:xfrm>
              <a:off x="4937760" y="2514600"/>
              <a:ext cx="640080" cy="640080"/>
            </a:xfrm>
            <a:prstGeom prst="rect">
              <a:avLst/>
            </a:prstGeom>
            <a:solidFill>
              <a:srgbClr val="FFD400"/>
            </a:solidFill>
            <a:ln w="12700">
              <a:solidFill>
                <a:srgbClr val="FFFFFF"/>
              </a:solidFill>
              <a:prstDash val="solid"/>
            </a:ln>
          </p:spPr>
          <p:txBody>
            <a:bodyPr/>
            <a:lstStyle/>
            <a:p>
              <a:endParaRPr lang="fi-FI" sz="1200" noProof="0" dirty="0"/>
            </a:p>
          </p:txBody>
        </p:sp>
        <p:sp>
          <p:nvSpPr>
            <p:cNvPr id="96" name="Text 29">
              <a:extLst>
                <a:ext uri="{FF2B5EF4-FFF2-40B4-BE49-F238E27FC236}">
                  <a16:creationId xmlns:a16="http://schemas.microsoft.com/office/drawing/2014/main" id="{4FE9A25B-1DA0-DA54-7012-A82941E1FA80}"/>
                </a:ext>
              </a:extLst>
            </p:cNvPr>
            <p:cNvSpPr/>
            <p:nvPr/>
          </p:nvSpPr>
          <p:spPr>
            <a:xfrm>
              <a:off x="5102352" y="2697480"/>
              <a:ext cx="292608" cy="182880"/>
            </a:xfrm>
            <a:prstGeom prst="rect">
              <a:avLst/>
            </a:prstGeom>
            <a:noFill/>
            <a:ln/>
          </p:spPr>
          <p:txBody>
            <a:bodyPr wrap="square" lIns="0" tIns="0" rIns="0" bIns="0" rtlCol="0" anchor="ctr"/>
            <a:lstStyle/>
            <a:p>
              <a:pPr marL="0" indent="0" algn="ctr">
                <a:buNone/>
              </a:pPr>
              <a:r>
                <a:rPr lang="fi-FI" sz="1200" b="1" noProof="0" dirty="0"/>
                <a:t>6</a:t>
              </a:r>
              <a:endParaRPr lang="fi-FI" sz="1200" noProof="0" dirty="0"/>
            </a:p>
          </p:txBody>
        </p:sp>
        <p:sp>
          <p:nvSpPr>
            <p:cNvPr id="97" name="Shape 30">
              <a:extLst>
                <a:ext uri="{FF2B5EF4-FFF2-40B4-BE49-F238E27FC236}">
                  <a16:creationId xmlns:a16="http://schemas.microsoft.com/office/drawing/2014/main" id="{3BE793E8-9466-E802-EC2A-E8112A944F76}"/>
                </a:ext>
              </a:extLst>
            </p:cNvPr>
            <p:cNvSpPr/>
            <p:nvPr/>
          </p:nvSpPr>
          <p:spPr>
            <a:xfrm>
              <a:off x="5577840" y="2514600"/>
              <a:ext cx="640080" cy="640080"/>
            </a:xfrm>
            <a:prstGeom prst="rect">
              <a:avLst/>
            </a:prstGeom>
            <a:solidFill>
              <a:srgbClr val="FF7D00"/>
            </a:solidFill>
            <a:ln w="12700">
              <a:solidFill>
                <a:srgbClr val="FFFFFF"/>
              </a:solidFill>
              <a:prstDash val="solid"/>
            </a:ln>
          </p:spPr>
          <p:txBody>
            <a:bodyPr/>
            <a:lstStyle/>
            <a:p>
              <a:endParaRPr lang="fi-FI" sz="1200" noProof="0" dirty="0"/>
            </a:p>
          </p:txBody>
        </p:sp>
        <p:sp>
          <p:nvSpPr>
            <p:cNvPr id="98" name="Text 31">
              <a:extLst>
                <a:ext uri="{FF2B5EF4-FFF2-40B4-BE49-F238E27FC236}">
                  <a16:creationId xmlns:a16="http://schemas.microsoft.com/office/drawing/2014/main" id="{02ABD214-5CFB-1308-A43D-D854011AC166}"/>
                </a:ext>
              </a:extLst>
            </p:cNvPr>
            <p:cNvSpPr/>
            <p:nvPr/>
          </p:nvSpPr>
          <p:spPr>
            <a:xfrm>
              <a:off x="5742432" y="2697480"/>
              <a:ext cx="292608" cy="182880"/>
            </a:xfrm>
            <a:prstGeom prst="rect">
              <a:avLst/>
            </a:prstGeom>
            <a:noFill/>
            <a:ln/>
          </p:spPr>
          <p:txBody>
            <a:bodyPr wrap="square" lIns="0" tIns="0" rIns="0" bIns="0" rtlCol="0" anchor="ctr"/>
            <a:lstStyle/>
            <a:p>
              <a:pPr marL="0" indent="0" algn="ctr">
                <a:buNone/>
              </a:pPr>
              <a:r>
                <a:rPr lang="fi-FI" sz="1200" b="1" noProof="0" dirty="0"/>
                <a:t>8</a:t>
              </a:r>
              <a:endParaRPr lang="fi-FI" sz="1200" noProof="0" dirty="0"/>
            </a:p>
          </p:txBody>
        </p:sp>
        <p:sp>
          <p:nvSpPr>
            <p:cNvPr id="99" name="Shape 32">
              <a:extLst>
                <a:ext uri="{FF2B5EF4-FFF2-40B4-BE49-F238E27FC236}">
                  <a16:creationId xmlns:a16="http://schemas.microsoft.com/office/drawing/2014/main" id="{4714538C-7EBC-2106-0FBF-9BD57B385F96}"/>
                </a:ext>
              </a:extLst>
            </p:cNvPr>
            <p:cNvSpPr/>
            <p:nvPr/>
          </p:nvSpPr>
          <p:spPr>
            <a:xfrm>
              <a:off x="3657600" y="3154680"/>
              <a:ext cx="640080" cy="640080"/>
            </a:xfrm>
            <a:prstGeom prst="rect">
              <a:avLst/>
            </a:prstGeom>
            <a:solidFill>
              <a:srgbClr val="159637"/>
            </a:solidFill>
            <a:ln w="12700">
              <a:solidFill>
                <a:srgbClr val="FFFFFF"/>
              </a:solidFill>
              <a:prstDash val="solid"/>
            </a:ln>
          </p:spPr>
          <p:txBody>
            <a:bodyPr/>
            <a:lstStyle/>
            <a:p>
              <a:endParaRPr lang="fi-FI" sz="1200" noProof="0" dirty="0"/>
            </a:p>
          </p:txBody>
        </p:sp>
        <p:sp>
          <p:nvSpPr>
            <p:cNvPr id="100" name="Text 33">
              <a:extLst>
                <a:ext uri="{FF2B5EF4-FFF2-40B4-BE49-F238E27FC236}">
                  <a16:creationId xmlns:a16="http://schemas.microsoft.com/office/drawing/2014/main" id="{E310595B-4D36-D434-9B78-9F9E471E40F2}"/>
                </a:ext>
              </a:extLst>
            </p:cNvPr>
            <p:cNvSpPr/>
            <p:nvPr/>
          </p:nvSpPr>
          <p:spPr>
            <a:xfrm>
              <a:off x="3822192" y="3337560"/>
              <a:ext cx="292608" cy="182880"/>
            </a:xfrm>
            <a:prstGeom prst="rect">
              <a:avLst/>
            </a:prstGeom>
            <a:noFill/>
            <a:ln/>
          </p:spPr>
          <p:txBody>
            <a:bodyPr wrap="square" lIns="0" tIns="0" rIns="0" bIns="0" rtlCol="0" anchor="ctr"/>
            <a:lstStyle/>
            <a:p>
              <a:pPr marL="0" indent="0" algn="ctr">
                <a:buNone/>
              </a:pPr>
              <a:r>
                <a:rPr lang="fi-FI" sz="1200" b="1" noProof="0" dirty="0"/>
                <a:t>1</a:t>
              </a:r>
              <a:endParaRPr lang="fi-FI" sz="1200" noProof="0" dirty="0"/>
            </a:p>
          </p:txBody>
        </p:sp>
        <p:sp>
          <p:nvSpPr>
            <p:cNvPr id="101" name="Shape 34">
              <a:extLst>
                <a:ext uri="{FF2B5EF4-FFF2-40B4-BE49-F238E27FC236}">
                  <a16:creationId xmlns:a16="http://schemas.microsoft.com/office/drawing/2014/main" id="{FC300136-317A-670A-600F-437F0095ECFD}"/>
                </a:ext>
              </a:extLst>
            </p:cNvPr>
            <p:cNvSpPr/>
            <p:nvPr/>
          </p:nvSpPr>
          <p:spPr>
            <a:xfrm>
              <a:off x="4297680" y="3154680"/>
              <a:ext cx="640080" cy="640080"/>
            </a:xfrm>
            <a:prstGeom prst="rect">
              <a:avLst/>
            </a:prstGeom>
            <a:solidFill>
              <a:srgbClr val="159637"/>
            </a:solidFill>
            <a:ln w="12700">
              <a:solidFill>
                <a:srgbClr val="FFFFFF"/>
              </a:solidFill>
              <a:prstDash val="solid"/>
            </a:ln>
          </p:spPr>
          <p:txBody>
            <a:bodyPr/>
            <a:lstStyle/>
            <a:p>
              <a:endParaRPr lang="fi-FI" sz="1200" noProof="0" dirty="0"/>
            </a:p>
          </p:txBody>
        </p:sp>
        <p:sp>
          <p:nvSpPr>
            <p:cNvPr id="102" name="Text 35">
              <a:extLst>
                <a:ext uri="{FF2B5EF4-FFF2-40B4-BE49-F238E27FC236}">
                  <a16:creationId xmlns:a16="http://schemas.microsoft.com/office/drawing/2014/main" id="{2DE8CBD3-EE26-9896-45DC-43B90B3F8A53}"/>
                </a:ext>
              </a:extLst>
            </p:cNvPr>
            <p:cNvSpPr/>
            <p:nvPr/>
          </p:nvSpPr>
          <p:spPr>
            <a:xfrm>
              <a:off x="4462272" y="3337560"/>
              <a:ext cx="292608" cy="182880"/>
            </a:xfrm>
            <a:prstGeom prst="rect">
              <a:avLst/>
            </a:prstGeom>
            <a:noFill/>
            <a:ln/>
          </p:spPr>
          <p:txBody>
            <a:bodyPr wrap="square" lIns="0" tIns="0" rIns="0" bIns="0" rtlCol="0" anchor="ctr"/>
            <a:lstStyle/>
            <a:p>
              <a:pPr marL="0" indent="0" algn="ctr">
                <a:buNone/>
              </a:pPr>
              <a:r>
                <a:rPr lang="fi-FI" sz="1200" b="1" noProof="0" dirty="0"/>
                <a:t>2</a:t>
              </a:r>
              <a:endParaRPr lang="fi-FI" sz="1200" noProof="0" dirty="0"/>
            </a:p>
          </p:txBody>
        </p:sp>
        <p:sp>
          <p:nvSpPr>
            <p:cNvPr id="103" name="Shape 36">
              <a:extLst>
                <a:ext uri="{FF2B5EF4-FFF2-40B4-BE49-F238E27FC236}">
                  <a16:creationId xmlns:a16="http://schemas.microsoft.com/office/drawing/2014/main" id="{C690807E-D3D4-BB1C-7912-62930F83A2F7}"/>
                </a:ext>
              </a:extLst>
            </p:cNvPr>
            <p:cNvSpPr/>
            <p:nvPr/>
          </p:nvSpPr>
          <p:spPr>
            <a:xfrm>
              <a:off x="4937760" y="3154680"/>
              <a:ext cx="640080" cy="640080"/>
            </a:xfrm>
            <a:prstGeom prst="rect">
              <a:avLst/>
            </a:prstGeom>
            <a:solidFill>
              <a:srgbClr val="159637"/>
            </a:solidFill>
            <a:ln w="12700">
              <a:solidFill>
                <a:srgbClr val="FFFFFF"/>
              </a:solidFill>
              <a:prstDash val="solid"/>
            </a:ln>
          </p:spPr>
          <p:txBody>
            <a:bodyPr/>
            <a:lstStyle/>
            <a:p>
              <a:endParaRPr lang="fi-FI" sz="1200" noProof="0" dirty="0"/>
            </a:p>
          </p:txBody>
        </p:sp>
        <p:sp>
          <p:nvSpPr>
            <p:cNvPr id="104" name="Text 37">
              <a:extLst>
                <a:ext uri="{FF2B5EF4-FFF2-40B4-BE49-F238E27FC236}">
                  <a16:creationId xmlns:a16="http://schemas.microsoft.com/office/drawing/2014/main" id="{7BBD18F4-B3A2-21F5-A476-E63214867282}"/>
                </a:ext>
              </a:extLst>
            </p:cNvPr>
            <p:cNvSpPr/>
            <p:nvPr/>
          </p:nvSpPr>
          <p:spPr>
            <a:xfrm>
              <a:off x="5102352" y="3337560"/>
              <a:ext cx="292608" cy="182880"/>
            </a:xfrm>
            <a:prstGeom prst="rect">
              <a:avLst/>
            </a:prstGeom>
            <a:noFill/>
            <a:ln/>
          </p:spPr>
          <p:txBody>
            <a:bodyPr wrap="square" lIns="0" tIns="0" rIns="0" bIns="0" rtlCol="0" anchor="ctr"/>
            <a:lstStyle/>
            <a:p>
              <a:pPr marL="0" indent="0" algn="ctr">
                <a:buNone/>
              </a:pPr>
              <a:r>
                <a:rPr lang="fi-FI" sz="1200" b="1" noProof="0" dirty="0"/>
                <a:t>3</a:t>
              </a:r>
              <a:endParaRPr lang="fi-FI" sz="1200" noProof="0" dirty="0"/>
            </a:p>
          </p:txBody>
        </p:sp>
        <p:sp>
          <p:nvSpPr>
            <p:cNvPr id="105" name="Shape 38">
              <a:extLst>
                <a:ext uri="{FF2B5EF4-FFF2-40B4-BE49-F238E27FC236}">
                  <a16:creationId xmlns:a16="http://schemas.microsoft.com/office/drawing/2014/main" id="{51A44549-6C90-963D-9B30-BE0263DAE7CB}"/>
                </a:ext>
              </a:extLst>
            </p:cNvPr>
            <p:cNvSpPr/>
            <p:nvPr/>
          </p:nvSpPr>
          <p:spPr>
            <a:xfrm>
              <a:off x="5577840" y="3154680"/>
              <a:ext cx="640080" cy="640080"/>
            </a:xfrm>
            <a:prstGeom prst="rect">
              <a:avLst/>
            </a:prstGeom>
            <a:solidFill>
              <a:srgbClr val="FFD400"/>
            </a:solidFill>
            <a:ln w="12700">
              <a:solidFill>
                <a:srgbClr val="FFFFFF"/>
              </a:solidFill>
              <a:prstDash val="solid"/>
            </a:ln>
          </p:spPr>
          <p:txBody>
            <a:bodyPr/>
            <a:lstStyle/>
            <a:p>
              <a:endParaRPr lang="fi-FI" sz="1200" noProof="0" dirty="0"/>
            </a:p>
          </p:txBody>
        </p:sp>
        <p:sp>
          <p:nvSpPr>
            <p:cNvPr id="106" name="Text 39">
              <a:extLst>
                <a:ext uri="{FF2B5EF4-FFF2-40B4-BE49-F238E27FC236}">
                  <a16:creationId xmlns:a16="http://schemas.microsoft.com/office/drawing/2014/main" id="{4FB05F25-7FB3-B980-2420-A4BEAC9F47D7}"/>
                </a:ext>
              </a:extLst>
            </p:cNvPr>
            <p:cNvSpPr/>
            <p:nvPr/>
          </p:nvSpPr>
          <p:spPr>
            <a:xfrm>
              <a:off x="5742432" y="3337560"/>
              <a:ext cx="292608" cy="182880"/>
            </a:xfrm>
            <a:prstGeom prst="rect">
              <a:avLst/>
            </a:prstGeom>
            <a:noFill/>
            <a:ln/>
          </p:spPr>
          <p:txBody>
            <a:bodyPr wrap="square" lIns="0" tIns="0" rIns="0" bIns="0" rtlCol="0" anchor="ctr"/>
            <a:lstStyle/>
            <a:p>
              <a:pPr marL="0" indent="0" algn="ctr">
                <a:buNone/>
              </a:pPr>
              <a:r>
                <a:rPr lang="fi-FI" sz="1200" b="1" noProof="0" dirty="0"/>
                <a:t>4</a:t>
              </a:r>
              <a:endParaRPr lang="fi-FI" sz="1200" noProof="0" dirty="0"/>
            </a:p>
          </p:txBody>
        </p:sp>
        <p:sp>
          <p:nvSpPr>
            <p:cNvPr id="107" name="Text 40">
              <a:extLst>
                <a:ext uri="{FF2B5EF4-FFF2-40B4-BE49-F238E27FC236}">
                  <a16:creationId xmlns:a16="http://schemas.microsoft.com/office/drawing/2014/main" id="{9965311B-690D-22B5-08E1-AA8BF65694CD}"/>
                </a:ext>
              </a:extLst>
            </p:cNvPr>
            <p:cNvSpPr/>
            <p:nvPr/>
          </p:nvSpPr>
          <p:spPr>
            <a:xfrm>
              <a:off x="3337560" y="1417320"/>
              <a:ext cx="182880" cy="182880"/>
            </a:xfrm>
            <a:prstGeom prst="rect">
              <a:avLst/>
            </a:prstGeom>
            <a:noFill/>
            <a:ln/>
          </p:spPr>
          <p:txBody>
            <a:bodyPr wrap="square" lIns="0" tIns="0" rIns="0" bIns="0" rtlCol="0" anchor="ctr"/>
            <a:lstStyle/>
            <a:p>
              <a:pPr marL="0" indent="0" algn="ctr">
                <a:buNone/>
              </a:pPr>
              <a:r>
                <a:rPr lang="fi-FI" sz="1200" noProof="0" dirty="0"/>
                <a:t>4</a:t>
              </a:r>
            </a:p>
          </p:txBody>
        </p:sp>
        <p:sp>
          <p:nvSpPr>
            <p:cNvPr id="108" name="Text 41">
              <a:extLst>
                <a:ext uri="{FF2B5EF4-FFF2-40B4-BE49-F238E27FC236}">
                  <a16:creationId xmlns:a16="http://schemas.microsoft.com/office/drawing/2014/main" id="{8A3C2364-B97A-8F61-AF4C-ACB3B46BC318}"/>
                </a:ext>
              </a:extLst>
            </p:cNvPr>
            <p:cNvSpPr/>
            <p:nvPr/>
          </p:nvSpPr>
          <p:spPr>
            <a:xfrm>
              <a:off x="3337560" y="2057400"/>
              <a:ext cx="182880" cy="182880"/>
            </a:xfrm>
            <a:prstGeom prst="rect">
              <a:avLst/>
            </a:prstGeom>
            <a:noFill/>
            <a:ln/>
          </p:spPr>
          <p:txBody>
            <a:bodyPr wrap="square" lIns="0" tIns="0" rIns="0" bIns="0" rtlCol="0" anchor="ctr"/>
            <a:lstStyle/>
            <a:p>
              <a:pPr marL="0" indent="0" algn="ctr">
                <a:buNone/>
              </a:pPr>
              <a:r>
                <a:rPr lang="fi-FI" sz="1200" noProof="0" dirty="0"/>
                <a:t>3</a:t>
              </a:r>
            </a:p>
          </p:txBody>
        </p:sp>
        <p:sp>
          <p:nvSpPr>
            <p:cNvPr id="109" name="Text 42">
              <a:extLst>
                <a:ext uri="{FF2B5EF4-FFF2-40B4-BE49-F238E27FC236}">
                  <a16:creationId xmlns:a16="http://schemas.microsoft.com/office/drawing/2014/main" id="{4987AA2E-12BA-FD39-863E-070E2F58BF9F}"/>
                </a:ext>
              </a:extLst>
            </p:cNvPr>
            <p:cNvSpPr/>
            <p:nvPr/>
          </p:nvSpPr>
          <p:spPr>
            <a:xfrm>
              <a:off x="3337560" y="2697480"/>
              <a:ext cx="182880" cy="182880"/>
            </a:xfrm>
            <a:prstGeom prst="rect">
              <a:avLst/>
            </a:prstGeom>
            <a:noFill/>
            <a:ln/>
          </p:spPr>
          <p:txBody>
            <a:bodyPr wrap="square" lIns="0" tIns="0" rIns="0" bIns="0" rtlCol="0" anchor="ctr"/>
            <a:lstStyle/>
            <a:p>
              <a:pPr marL="0" indent="0" algn="ctr">
                <a:buNone/>
              </a:pPr>
              <a:r>
                <a:rPr lang="fi-FI" sz="1200" noProof="0" dirty="0"/>
                <a:t>2</a:t>
              </a:r>
            </a:p>
          </p:txBody>
        </p:sp>
        <p:sp>
          <p:nvSpPr>
            <p:cNvPr id="110" name="Text 43">
              <a:extLst>
                <a:ext uri="{FF2B5EF4-FFF2-40B4-BE49-F238E27FC236}">
                  <a16:creationId xmlns:a16="http://schemas.microsoft.com/office/drawing/2014/main" id="{2C34EB64-77EA-8C1E-5A2B-5BED2AAA20E0}"/>
                </a:ext>
              </a:extLst>
            </p:cNvPr>
            <p:cNvSpPr/>
            <p:nvPr/>
          </p:nvSpPr>
          <p:spPr>
            <a:xfrm>
              <a:off x="3337560" y="3337560"/>
              <a:ext cx="182880" cy="182880"/>
            </a:xfrm>
            <a:prstGeom prst="rect">
              <a:avLst/>
            </a:prstGeom>
            <a:noFill/>
            <a:ln/>
          </p:spPr>
          <p:txBody>
            <a:bodyPr wrap="square" lIns="0" tIns="0" rIns="0" bIns="0" rtlCol="0" anchor="ctr"/>
            <a:lstStyle/>
            <a:p>
              <a:pPr marL="0" indent="0" algn="ctr">
                <a:buNone/>
              </a:pPr>
              <a:r>
                <a:rPr lang="fi-FI" sz="1200" noProof="0" dirty="0"/>
                <a:t>1</a:t>
              </a:r>
            </a:p>
          </p:txBody>
        </p:sp>
        <p:sp>
          <p:nvSpPr>
            <p:cNvPr id="111" name="Text 44">
              <a:extLst>
                <a:ext uri="{FF2B5EF4-FFF2-40B4-BE49-F238E27FC236}">
                  <a16:creationId xmlns:a16="http://schemas.microsoft.com/office/drawing/2014/main" id="{3CC7C0F8-8F09-C075-406B-6914D6B6D54F}"/>
                </a:ext>
              </a:extLst>
            </p:cNvPr>
            <p:cNvSpPr/>
            <p:nvPr/>
          </p:nvSpPr>
          <p:spPr>
            <a:xfrm>
              <a:off x="3886200" y="3840480"/>
              <a:ext cx="182880" cy="182880"/>
            </a:xfrm>
            <a:prstGeom prst="rect">
              <a:avLst/>
            </a:prstGeom>
            <a:noFill/>
            <a:ln/>
          </p:spPr>
          <p:txBody>
            <a:bodyPr wrap="square" lIns="0" tIns="0" rIns="0" bIns="0" rtlCol="0" anchor="ctr"/>
            <a:lstStyle/>
            <a:p>
              <a:pPr marL="0" indent="0" algn="ctr">
                <a:buNone/>
              </a:pPr>
              <a:r>
                <a:rPr lang="fi-FI" sz="1200" noProof="0" dirty="0"/>
                <a:t>1</a:t>
              </a:r>
            </a:p>
          </p:txBody>
        </p:sp>
        <p:sp>
          <p:nvSpPr>
            <p:cNvPr id="112" name="Text 45">
              <a:extLst>
                <a:ext uri="{FF2B5EF4-FFF2-40B4-BE49-F238E27FC236}">
                  <a16:creationId xmlns:a16="http://schemas.microsoft.com/office/drawing/2014/main" id="{A8EC8EC0-EBEA-4FE5-4A8E-0B79B82C7932}"/>
                </a:ext>
              </a:extLst>
            </p:cNvPr>
            <p:cNvSpPr/>
            <p:nvPr/>
          </p:nvSpPr>
          <p:spPr>
            <a:xfrm>
              <a:off x="4526280" y="3840480"/>
              <a:ext cx="182880" cy="182880"/>
            </a:xfrm>
            <a:prstGeom prst="rect">
              <a:avLst/>
            </a:prstGeom>
            <a:noFill/>
            <a:ln/>
          </p:spPr>
          <p:txBody>
            <a:bodyPr wrap="square" lIns="0" tIns="0" rIns="0" bIns="0" rtlCol="0" anchor="ctr"/>
            <a:lstStyle/>
            <a:p>
              <a:pPr marL="0" indent="0" algn="ctr">
                <a:buNone/>
              </a:pPr>
              <a:r>
                <a:rPr lang="fi-FI" sz="1200" noProof="0" dirty="0"/>
                <a:t>2</a:t>
              </a:r>
            </a:p>
          </p:txBody>
        </p:sp>
        <p:sp>
          <p:nvSpPr>
            <p:cNvPr id="113" name="Text 46">
              <a:extLst>
                <a:ext uri="{FF2B5EF4-FFF2-40B4-BE49-F238E27FC236}">
                  <a16:creationId xmlns:a16="http://schemas.microsoft.com/office/drawing/2014/main" id="{2DC75D1A-8659-6D94-514D-FF9031EFEC5E}"/>
                </a:ext>
              </a:extLst>
            </p:cNvPr>
            <p:cNvSpPr/>
            <p:nvPr/>
          </p:nvSpPr>
          <p:spPr>
            <a:xfrm>
              <a:off x="5166360" y="3840480"/>
              <a:ext cx="182880" cy="182880"/>
            </a:xfrm>
            <a:prstGeom prst="rect">
              <a:avLst/>
            </a:prstGeom>
            <a:noFill/>
            <a:ln/>
          </p:spPr>
          <p:txBody>
            <a:bodyPr wrap="square" lIns="0" tIns="0" rIns="0" bIns="0" rtlCol="0" anchor="ctr"/>
            <a:lstStyle/>
            <a:p>
              <a:pPr marL="0" indent="0" algn="ctr">
                <a:buNone/>
              </a:pPr>
              <a:r>
                <a:rPr lang="fi-FI" sz="1200" noProof="0" dirty="0"/>
                <a:t>3</a:t>
              </a:r>
            </a:p>
          </p:txBody>
        </p:sp>
        <p:sp>
          <p:nvSpPr>
            <p:cNvPr id="114" name="Text 47">
              <a:extLst>
                <a:ext uri="{FF2B5EF4-FFF2-40B4-BE49-F238E27FC236}">
                  <a16:creationId xmlns:a16="http://schemas.microsoft.com/office/drawing/2014/main" id="{FF304773-226C-F3E4-F576-A57B0BB512F7}"/>
                </a:ext>
              </a:extLst>
            </p:cNvPr>
            <p:cNvSpPr/>
            <p:nvPr/>
          </p:nvSpPr>
          <p:spPr>
            <a:xfrm>
              <a:off x="5806440" y="3840480"/>
              <a:ext cx="182880" cy="182880"/>
            </a:xfrm>
            <a:prstGeom prst="rect">
              <a:avLst/>
            </a:prstGeom>
            <a:noFill/>
            <a:ln/>
          </p:spPr>
          <p:txBody>
            <a:bodyPr wrap="square" lIns="0" tIns="0" rIns="0" bIns="0" rtlCol="0" anchor="ctr"/>
            <a:lstStyle/>
            <a:p>
              <a:pPr marL="0" indent="0" algn="ctr">
                <a:buNone/>
              </a:pPr>
              <a:r>
                <a:rPr lang="fi-FI" sz="1200" noProof="0" dirty="0"/>
                <a:t>4</a:t>
              </a:r>
            </a:p>
          </p:txBody>
        </p:sp>
      </p:grpSp>
      <p:sp>
        <p:nvSpPr>
          <p:cNvPr id="69" name="Shape 54">
            <a:extLst>
              <a:ext uri="{FF2B5EF4-FFF2-40B4-BE49-F238E27FC236}">
                <a16:creationId xmlns:a16="http://schemas.microsoft.com/office/drawing/2014/main" id="{DF2B84BC-E27D-DA94-AF1E-357E3AD04628}"/>
              </a:ext>
              <a:ext uri="{C183D7F6-B498-43B3-948B-1728B52AA6E4}">
                <adec:decorative xmlns:adec="http://schemas.microsoft.com/office/drawing/2017/decorative" val="1"/>
              </a:ext>
            </a:extLst>
          </p:cNvPr>
          <p:cNvSpPr/>
          <p:nvPr/>
        </p:nvSpPr>
        <p:spPr>
          <a:xfrm>
            <a:off x="6631215" y="4629136"/>
            <a:ext cx="228600" cy="228600"/>
          </a:xfrm>
          <a:prstGeom prst="ellipse">
            <a:avLst/>
          </a:prstGeom>
          <a:solidFill>
            <a:srgbClr val="159637"/>
          </a:solidFill>
          <a:ln w="12700">
            <a:noFill/>
            <a:prstDash val="solid"/>
          </a:ln>
        </p:spPr>
        <p:txBody>
          <a:bodyPr/>
          <a:lstStyle/>
          <a:p>
            <a:endParaRPr lang="fi-FI" sz="1200" noProof="0" dirty="0"/>
          </a:p>
        </p:txBody>
      </p:sp>
      <p:sp>
        <p:nvSpPr>
          <p:cNvPr id="70" name="Text 55">
            <a:extLst>
              <a:ext uri="{FF2B5EF4-FFF2-40B4-BE49-F238E27FC236}">
                <a16:creationId xmlns:a16="http://schemas.microsoft.com/office/drawing/2014/main" id="{0299FAC5-AA18-33EB-CA3C-233FBFC431DD}"/>
              </a:ext>
            </a:extLst>
          </p:cNvPr>
          <p:cNvSpPr/>
          <p:nvPr/>
        </p:nvSpPr>
        <p:spPr>
          <a:xfrm>
            <a:off x="6923822" y="4587988"/>
            <a:ext cx="4380161" cy="310896"/>
          </a:xfrm>
          <a:prstGeom prst="rect">
            <a:avLst/>
          </a:prstGeom>
          <a:noFill/>
          <a:ln/>
        </p:spPr>
        <p:txBody>
          <a:bodyPr wrap="square" lIns="0" tIns="0" rIns="0" bIns="0" rtlCol="0" anchor="ctr">
            <a:noAutofit/>
          </a:bodyPr>
          <a:lstStyle/>
          <a:p>
            <a:pPr marL="0" indent="0">
              <a:buNone/>
            </a:pPr>
            <a:r>
              <a:rPr lang="fi-FI" sz="1200" b="1" noProof="0" dirty="0">
                <a:solidFill>
                  <a:srgbClr val="1A1F25"/>
                </a:solidFill>
              </a:rPr>
              <a:t>1–3 vähäinen</a:t>
            </a:r>
            <a:r>
              <a:rPr lang="fi-FI" sz="1200" noProof="0" dirty="0">
                <a:solidFill>
                  <a:srgbClr val="1A1F25"/>
                </a:solidFill>
              </a:rPr>
              <a:t>: kirjataan ja seurataan</a:t>
            </a:r>
          </a:p>
        </p:txBody>
      </p:sp>
      <p:sp>
        <p:nvSpPr>
          <p:cNvPr id="66" name="Shape 54">
            <a:extLst>
              <a:ext uri="{FF2B5EF4-FFF2-40B4-BE49-F238E27FC236}">
                <a16:creationId xmlns:a16="http://schemas.microsoft.com/office/drawing/2014/main" id="{8B731AF0-D124-7D91-6D95-640F2640BA33}"/>
              </a:ext>
              <a:ext uri="{C183D7F6-B498-43B3-948B-1728B52AA6E4}">
                <adec:decorative xmlns:adec="http://schemas.microsoft.com/office/drawing/2017/decorative" val="1"/>
              </a:ext>
            </a:extLst>
          </p:cNvPr>
          <p:cNvSpPr/>
          <p:nvPr/>
        </p:nvSpPr>
        <p:spPr>
          <a:xfrm>
            <a:off x="6631215" y="4993008"/>
            <a:ext cx="228600" cy="228600"/>
          </a:xfrm>
          <a:prstGeom prst="ellipse">
            <a:avLst/>
          </a:prstGeom>
          <a:solidFill>
            <a:srgbClr val="FFD400"/>
          </a:solidFill>
          <a:ln w="12700">
            <a:noFill/>
            <a:prstDash val="solid"/>
          </a:ln>
        </p:spPr>
        <p:txBody>
          <a:bodyPr/>
          <a:lstStyle/>
          <a:p>
            <a:endParaRPr lang="fi-FI" sz="1200" noProof="0" dirty="0"/>
          </a:p>
        </p:txBody>
      </p:sp>
      <p:sp>
        <p:nvSpPr>
          <p:cNvPr id="67" name="Text 55">
            <a:extLst>
              <a:ext uri="{FF2B5EF4-FFF2-40B4-BE49-F238E27FC236}">
                <a16:creationId xmlns:a16="http://schemas.microsoft.com/office/drawing/2014/main" id="{C70F3FB5-9757-D9FD-A93F-83B627F1ABC1}"/>
              </a:ext>
            </a:extLst>
          </p:cNvPr>
          <p:cNvSpPr/>
          <p:nvPr/>
        </p:nvSpPr>
        <p:spPr>
          <a:xfrm>
            <a:off x="6923822" y="4951860"/>
            <a:ext cx="4380161" cy="310896"/>
          </a:xfrm>
          <a:prstGeom prst="rect">
            <a:avLst/>
          </a:prstGeom>
          <a:noFill/>
          <a:ln/>
        </p:spPr>
        <p:txBody>
          <a:bodyPr wrap="square" lIns="0" tIns="0" rIns="0" bIns="0" rtlCol="0" anchor="ctr">
            <a:noAutofit/>
          </a:bodyPr>
          <a:lstStyle/>
          <a:p>
            <a:pPr marL="0" indent="0">
              <a:buNone/>
            </a:pPr>
            <a:r>
              <a:rPr lang="fi-FI" sz="1200" b="1" noProof="0" dirty="0">
                <a:solidFill>
                  <a:srgbClr val="1A1F25"/>
                </a:solidFill>
              </a:rPr>
              <a:t>4–6 kohtalainen</a:t>
            </a:r>
            <a:r>
              <a:rPr lang="fi-FI" sz="1200" noProof="0" dirty="0">
                <a:solidFill>
                  <a:srgbClr val="1A1F25"/>
                </a:solidFill>
              </a:rPr>
              <a:t>: arvioidaan tarve toimenpiteille</a:t>
            </a:r>
          </a:p>
        </p:txBody>
      </p:sp>
      <p:sp>
        <p:nvSpPr>
          <p:cNvPr id="61" name="Shape 54">
            <a:extLst>
              <a:ext uri="{FF2B5EF4-FFF2-40B4-BE49-F238E27FC236}">
                <a16:creationId xmlns:a16="http://schemas.microsoft.com/office/drawing/2014/main" id="{D13692CF-53A1-55B3-6CF3-6D5433BF8332}"/>
              </a:ext>
              <a:ext uri="{C183D7F6-B498-43B3-948B-1728B52AA6E4}">
                <adec:decorative xmlns:adec="http://schemas.microsoft.com/office/drawing/2017/decorative" val="1"/>
              </a:ext>
            </a:extLst>
          </p:cNvPr>
          <p:cNvSpPr/>
          <p:nvPr/>
        </p:nvSpPr>
        <p:spPr>
          <a:xfrm>
            <a:off x="6631215" y="5356880"/>
            <a:ext cx="228600" cy="228600"/>
          </a:xfrm>
          <a:prstGeom prst="ellipse">
            <a:avLst/>
          </a:prstGeom>
          <a:solidFill>
            <a:srgbClr val="FF7D00"/>
          </a:solidFill>
          <a:ln w="12700">
            <a:noFill/>
            <a:prstDash val="solid"/>
          </a:ln>
        </p:spPr>
        <p:txBody>
          <a:bodyPr/>
          <a:lstStyle/>
          <a:p>
            <a:endParaRPr lang="fi-FI" sz="1200" noProof="0" dirty="0"/>
          </a:p>
        </p:txBody>
      </p:sp>
      <p:sp>
        <p:nvSpPr>
          <p:cNvPr id="62" name="Text 55">
            <a:extLst>
              <a:ext uri="{FF2B5EF4-FFF2-40B4-BE49-F238E27FC236}">
                <a16:creationId xmlns:a16="http://schemas.microsoft.com/office/drawing/2014/main" id="{D83EC074-7C77-87F3-B26B-82F6B479962B}"/>
              </a:ext>
            </a:extLst>
          </p:cNvPr>
          <p:cNvSpPr/>
          <p:nvPr/>
        </p:nvSpPr>
        <p:spPr>
          <a:xfrm>
            <a:off x="6923822" y="5315732"/>
            <a:ext cx="4380161" cy="310896"/>
          </a:xfrm>
          <a:prstGeom prst="rect">
            <a:avLst/>
          </a:prstGeom>
          <a:noFill/>
          <a:ln/>
        </p:spPr>
        <p:txBody>
          <a:bodyPr wrap="square" lIns="0" tIns="0" rIns="0" bIns="0" rtlCol="0" anchor="ctr">
            <a:noAutofit/>
          </a:bodyPr>
          <a:lstStyle/>
          <a:p>
            <a:pPr marL="0" indent="0">
              <a:buNone/>
            </a:pPr>
            <a:r>
              <a:rPr lang="fi-FI" sz="1200" b="1" noProof="0" dirty="0">
                <a:solidFill>
                  <a:srgbClr val="1A1F25"/>
                </a:solidFill>
              </a:rPr>
              <a:t>8–9 merkittävä</a:t>
            </a:r>
            <a:r>
              <a:rPr lang="fi-FI" sz="1200" noProof="0" dirty="0">
                <a:solidFill>
                  <a:srgbClr val="1A1F25"/>
                </a:solidFill>
              </a:rPr>
              <a:t>: vaatii toimenpiteitä</a:t>
            </a:r>
          </a:p>
        </p:txBody>
      </p:sp>
      <p:sp>
        <p:nvSpPr>
          <p:cNvPr id="59" name="Shape 54">
            <a:extLst>
              <a:ext uri="{FF2B5EF4-FFF2-40B4-BE49-F238E27FC236}">
                <a16:creationId xmlns:a16="http://schemas.microsoft.com/office/drawing/2014/main" id="{21FD0EC8-886C-123C-064F-4073F935A93A}"/>
              </a:ext>
              <a:ext uri="{C183D7F6-B498-43B3-948B-1728B52AA6E4}">
                <adec:decorative xmlns:adec="http://schemas.microsoft.com/office/drawing/2017/decorative" val="1"/>
              </a:ext>
            </a:extLst>
          </p:cNvPr>
          <p:cNvSpPr/>
          <p:nvPr/>
        </p:nvSpPr>
        <p:spPr>
          <a:xfrm>
            <a:off x="6631215" y="5720753"/>
            <a:ext cx="228600" cy="228600"/>
          </a:xfrm>
          <a:prstGeom prst="ellipse">
            <a:avLst/>
          </a:prstGeom>
          <a:solidFill>
            <a:srgbClr val="E90008"/>
          </a:solidFill>
          <a:ln w="12700">
            <a:noFill/>
            <a:prstDash val="solid"/>
          </a:ln>
        </p:spPr>
        <p:txBody>
          <a:bodyPr/>
          <a:lstStyle/>
          <a:p>
            <a:endParaRPr lang="fi-FI" sz="1200" noProof="0" dirty="0"/>
          </a:p>
        </p:txBody>
      </p:sp>
      <p:sp>
        <p:nvSpPr>
          <p:cNvPr id="60" name="Text 55">
            <a:extLst>
              <a:ext uri="{FF2B5EF4-FFF2-40B4-BE49-F238E27FC236}">
                <a16:creationId xmlns:a16="http://schemas.microsoft.com/office/drawing/2014/main" id="{4FAF10B8-26C0-0E95-C0A7-0D86CE0EDC94}"/>
              </a:ext>
            </a:extLst>
          </p:cNvPr>
          <p:cNvSpPr/>
          <p:nvPr/>
        </p:nvSpPr>
        <p:spPr>
          <a:xfrm>
            <a:off x="6923822" y="5679605"/>
            <a:ext cx="4380161" cy="310896"/>
          </a:xfrm>
          <a:prstGeom prst="rect">
            <a:avLst/>
          </a:prstGeom>
          <a:noFill/>
          <a:ln/>
        </p:spPr>
        <p:txBody>
          <a:bodyPr wrap="square" lIns="0" tIns="0" rIns="0" bIns="0" rtlCol="0" anchor="ctr">
            <a:noAutofit/>
          </a:bodyPr>
          <a:lstStyle/>
          <a:p>
            <a:pPr marL="0" indent="0">
              <a:buNone/>
            </a:pPr>
            <a:r>
              <a:rPr lang="fi-FI" sz="1200" b="1" noProof="0" dirty="0">
                <a:solidFill>
                  <a:srgbClr val="1A1F25"/>
                </a:solidFill>
              </a:rPr>
              <a:t>12–16 kriittinen</a:t>
            </a:r>
            <a:r>
              <a:rPr lang="fi-FI" sz="1200" noProof="0" dirty="0">
                <a:solidFill>
                  <a:srgbClr val="1A1F25"/>
                </a:solidFill>
              </a:rPr>
              <a:t>: johdon näkyvyys ja nopea käsittely</a:t>
            </a:r>
            <a:endParaRPr lang="fi-FI" sz="1200" noProof="0" dirty="0"/>
          </a:p>
        </p:txBody>
      </p:sp>
      <p:sp>
        <p:nvSpPr>
          <p:cNvPr id="7" name="Rectangle 6">
            <a:extLst>
              <a:ext uri="{FF2B5EF4-FFF2-40B4-BE49-F238E27FC236}">
                <a16:creationId xmlns:a16="http://schemas.microsoft.com/office/drawing/2014/main" id="{EAD21352-3FE4-2720-9208-99FDECA3412B}"/>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Riskiarvio​</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9582666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7">
            <a:extLst>
              <a:ext uri="{FF2B5EF4-FFF2-40B4-BE49-F238E27FC236}">
                <a16:creationId xmlns:a16="http://schemas.microsoft.com/office/drawing/2014/main" id="{11D5CDDC-396A-E7C7-EEB2-76D65386BADC}"/>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Riskien priorisointi​</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Kun riskit on arvioitu, päätetään mitä käsitellään ensin.</a:t>
            </a:r>
          </a:p>
        </p:txBody>
      </p:sp>
      <p:sp>
        <p:nvSpPr>
          <p:cNvPr id="13" name="Content Placeholder 2">
            <a:extLst>
              <a:ext uri="{FF2B5EF4-FFF2-40B4-BE49-F238E27FC236}">
                <a16:creationId xmlns:a16="http://schemas.microsoft.com/office/drawing/2014/main" id="{05A901BC-EC96-91BF-A55B-3F78EE8215F6}"/>
              </a:ext>
            </a:extLst>
          </p:cNvPr>
          <p:cNvSpPr txBox="1">
            <a:spLocks/>
          </p:cNvSpPr>
          <p:nvPr/>
        </p:nvSpPr>
        <p:spPr>
          <a:xfrm>
            <a:off x="611998" y="2245191"/>
            <a:ext cx="10746000" cy="2637705"/>
          </a:xfrm>
          <a:prstGeom prst="rect">
            <a:avLst/>
          </a:prstGeom>
        </p:spPr>
        <p:txBody>
          <a:bodyPr vert="horz" lIns="91440" tIns="45720" rIns="91440" bIns="45720" numCol="2" spcCol="180000" rtlCol="0">
            <a:noAutofit/>
          </a:bodyPr>
          <a:lstStyle>
            <a:lvl1pPr marL="270000" indent="-270000" algn="l" defTabSz="914400" rtl="0" eaLnBrk="1" latinLnBrk="0" hangingPunct="1">
              <a:lnSpc>
                <a:spcPct val="113000"/>
              </a:lnSpc>
              <a:spcBef>
                <a:spcPts val="1200"/>
              </a:spcBef>
              <a:buClr>
                <a:schemeClr val="tx2"/>
              </a:buClr>
              <a:buSzPct val="120000"/>
              <a:buFont typeface="Verdana" panose="020B060403050404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800" kern="1200">
                <a:solidFill>
                  <a:schemeClr val="tx1"/>
                </a:solidFill>
                <a:latin typeface="+mn-lt"/>
                <a:ea typeface="+mn-ea"/>
                <a:cs typeface="+mn-cs"/>
              </a:defRPr>
            </a:lvl2pPr>
            <a:lvl3pPr marL="828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800" kern="1200">
                <a:solidFill>
                  <a:schemeClr val="tx1"/>
                </a:solidFill>
                <a:latin typeface="+mn-lt"/>
                <a:ea typeface="+mn-ea"/>
                <a:cs typeface="+mn-cs"/>
              </a:defRPr>
            </a:lvl3pPr>
            <a:lvl4pPr marL="1080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600" kern="1200">
                <a:solidFill>
                  <a:schemeClr val="tx1"/>
                </a:solidFill>
                <a:latin typeface="+mn-lt"/>
                <a:ea typeface="+mn-ea"/>
                <a:cs typeface="+mn-cs"/>
              </a:defRPr>
            </a:lvl4pPr>
            <a:lvl5pPr marL="1368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600" kern="1200">
                <a:solidFill>
                  <a:schemeClr val="tx1"/>
                </a:solidFill>
                <a:latin typeface="+mn-lt"/>
                <a:ea typeface="+mn-ea"/>
                <a:cs typeface="+mn-cs"/>
              </a:defRPr>
            </a:lvl5pPr>
            <a:lvl6pPr marL="1656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6pPr>
            <a:lvl7pPr marL="1944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7pPr>
            <a:lvl8pPr marL="2268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8pPr>
            <a:lvl9pPr marL="2520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9pPr>
          </a:lstStyle>
          <a:p>
            <a:pPr marL="342900" indent="-342900">
              <a:lnSpc>
                <a:spcPct val="100000"/>
              </a:lnSpc>
              <a:spcBef>
                <a:spcPts val="900"/>
              </a:spcBef>
              <a:buSzPct val="100000"/>
              <a:buFont typeface="+mj-lt"/>
              <a:buAutoNum type="arabicPeriod"/>
            </a:pPr>
            <a:r>
              <a:rPr lang="fi-FI" sz="1600" b="1" noProof="0" dirty="0"/>
              <a:t>Aloita suurimmista riskeistä</a:t>
            </a:r>
          </a:p>
          <a:p>
            <a:pPr marL="342000" lvl="2" indent="0">
              <a:lnSpc>
                <a:spcPct val="100000"/>
              </a:lnSpc>
              <a:spcBef>
                <a:spcPts val="300"/>
              </a:spcBef>
              <a:buSzPct val="100000"/>
              <a:buFont typeface="Verdana" panose="020B0604030504040204" pitchFamily="34" charset="0"/>
              <a:buNone/>
            </a:pPr>
            <a:r>
              <a:rPr lang="fi-FI" sz="1600" noProof="0" dirty="0"/>
              <a:t>Kriittiset ja merkittävät riskit käsitellään ensin.​​</a:t>
            </a:r>
          </a:p>
          <a:p>
            <a:pPr marL="342900" indent="-342900">
              <a:lnSpc>
                <a:spcPct val="100000"/>
              </a:lnSpc>
              <a:spcBef>
                <a:spcPts val="900"/>
              </a:spcBef>
              <a:buSzPct val="100000"/>
              <a:buFont typeface="+mj-lt"/>
              <a:buAutoNum type="arabicPeriod"/>
            </a:pPr>
            <a:r>
              <a:rPr lang="fi-FI" sz="1600" b="1" noProof="0" dirty="0"/>
              <a:t>Tarkista, vaatiiko riski päätöksen</a:t>
            </a:r>
          </a:p>
          <a:p>
            <a:pPr marL="342000" lvl="2" indent="0">
              <a:lnSpc>
                <a:spcPct val="100000"/>
              </a:lnSpc>
              <a:spcBef>
                <a:spcPts val="300"/>
              </a:spcBef>
              <a:buSzPct val="100000"/>
              <a:buFont typeface="Verdana" panose="020B0604030504040204" pitchFamily="34" charset="0"/>
              <a:buNone/>
            </a:pPr>
            <a:r>
              <a:rPr lang="fi-FI" sz="1600" noProof="0" dirty="0"/>
              <a:t>Osa riskeistä voi vaatia omistajan, projektin tai johdon päätöksen.​</a:t>
            </a:r>
          </a:p>
          <a:p>
            <a:pPr marL="342900" indent="-342900">
              <a:lnSpc>
                <a:spcPct val="100000"/>
              </a:lnSpc>
              <a:spcBef>
                <a:spcPts val="900"/>
              </a:spcBef>
              <a:buSzPct val="100000"/>
              <a:buFont typeface="+mj-lt"/>
              <a:buAutoNum type="arabicPeriod"/>
            </a:pPr>
            <a:r>
              <a:rPr lang="fi-FI" sz="1600" b="1" noProof="0" dirty="0"/>
              <a:t>Huomioi epävarmuudet​</a:t>
            </a:r>
          </a:p>
          <a:p>
            <a:pPr marL="342000" lvl="2" indent="0">
              <a:lnSpc>
                <a:spcPct val="100000"/>
              </a:lnSpc>
              <a:spcBef>
                <a:spcPts val="300"/>
              </a:spcBef>
              <a:buSzPct val="100000"/>
              <a:buFont typeface="Verdana" panose="020B0604030504040204" pitchFamily="34" charset="0"/>
              <a:buNone/>
            </a:pPr>
            <a:r>
              <a:rPr lang="fi-FI" sz="1600" noProof="0" dirty="0"/>
              <a:t>Jos arvio perustuu oletuksiin, kirjaa mitä pitää vielä selvittää.​</a:t>
            </a:r>
          </a:p>
          <a:p>
            <a:pPr marL="342900" indent="-342900">
              <a:lnSpc>
                <a:spcPct val="100000"/>
              </a:lnSpc>
              <a:spcBef>
                <a:spcPts val="900"/>
              </a:spcBef>
              <a:buSzPct val="100000"/>
              <a:buFont typeface="+mj-lt"/>
              <a:buAutoNum type="arabicPeriod"/>
            </a:pPr>
            <a:r>
              <a:rPr lang="fi-FI" sz="1600" b="1" noProof="0" dirty="0"/>
              <a:t>Huomioi myös pienemmät riskit</a:t>
            </a:r>
          </a:p>
          <a:p>
            <a:pPr marL="342000" lvl="2" indent="0">
              <a:lnSpc>
                <a:spcPct val="100000"/>
              </a:lnSpc>
              <a:spcBef>
                <a:spcPts val="300"/>
              </a:spcBef>
              <a:buSzPct val="100000"/>
              <a:buFont typeface="Verdana" panose="020B0604030504040204" pitchFamily="34" charset="0"/>
              <a:buNone/>
            </a:pPr>
            <a:r>
              <a:rPr lang="fi-FI" sz="1600" noProof="0" dirty="0"/>
              <a:t>Kaikki riskit käsitellään, mutta kaikkia ei tarvitse käsitellä yhtä raskaasti. Pienempi riski voi vaatia toimenpiteen, seurannan tai myöhemmän uudelleenarvioinnin.</a:t>
            </a:r>
          </a:p>
          <a:p>
            <a:pPr marL="342900" indent="-342900">
              <a:lnSpc>
                <a:spcPct val="100000"/>
              </a:lnSpc>
              <a:spcBef>
                <a:spcPts val="900"/>
              </a:spcBef>
              <a:buSzPct val="100000"/>
              <a:buFont typeface="+mj-lt"/>
              <a:buAutoNum type="arabicPeriod"/>
            </a:pPr>
            <a:r>
              <a:rPr lang="fi-FI" sz="1600" b="1" noProof="0" dirty="0"/>
              <a:t>Päätä, miten riskien käsittely jatkuu</a:t>
            </a:r>
          </a:p>
          <a:p>
            <a:pPr marL="342000" lvl="2" indent="0">
              <a:lnSpc>
                <a:spcPct val="100000"/>
              </a:lnSpc>
              <a:spcBef>
                <a:spcPts val="300"/>
              </a:spcBef>
              <a:buSzPct val="100000"/>
              <a:buFont typeface="Verdana" panose="020B0604030504040204" pitchFamily="34" charset="0"/>
              <a:buNone/>
            </a:pPr>
            <a:r>
              <a:rPr lang="fi-FI" sz="1600" noProof="0" dirty="0"/>
              <a:t>Tunnista riskit, joille määritetään toimenpiteitä, jotka jäävät seurantaan tai jotka vaativat erillisen päätöksen.​</a:t>
            </a:r>
          </a:p>
        </p:txBody>
      </p:sp>
      <p:sp>
        <p:nvSpPr>
          <p:cNvPr id="11" name="Rectangle 10">
            <a:extLst>
              <a:ext uri="{FF2B5EF4-FFF2-40B4-BE49-F238E27FC236}">
                <a16:creationId xmlns:a16="http://schemas.microsoft.com/office/drawing/2014/main" id="{2F723E28-DA01-549D-1ACD-9D395B26BF3F}"/>
              </a:ext>
            </a:extLst>
          </p:cNvPr>
          <p:cNvSpPr/>
          <p:nvPr/>
        </p:nvSpPr>
        <p:spPr>
          <a:xfrm>
            <a:off x="611999" y="5021160"/>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Riskilukua käytetään päätöksenteon tukena: mitkä riskit vaativat toimenpiteitä, mitkä seurantaa ja mitkä pitää nostaa päätettäväksi.​</a:t>
            </a:r>
          </a:p>
        </p:txBody>
      </p:sp>
      <p:pic>
        <p:nvPicPr>
          <p:cNvPr id="12" name="Graphic 11">
            <a:extLst>
              <a:ext uri="{FF2B5EF4-FFF2-40B4-BE49-F238E27FC236}">
                <a16:creationId xmlns:a16="http://schemas.microsoft.com/office/drawing/2014/main" id="{AD312079-CE12-14FE-5687-1579359E926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167460"/>
            <a:ext cx="304800" cy="304800"/>
          </a:xfrm>
          <a:prstGeom prst="rect">
            <a:avLst/>
          </a:prstGeom>
        </p:spPr>
      </p:pic>
      <p:sp>
        <p:nvSpPr>
          <p:cNvPr id="6" name="Rectangle 5">
            <a:extLst>
              <a:ext uri="{FF2B5EF4-FFF2-40B4-BE49-F238E27FC236}">
                <a16:creationId xmlns:a16="http://schemas.microsoft.com/office/drawing/2014/main" id="{79669FE6-5568-B007-C729-23F1DD501B9E}"/>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Riskiarvio​</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9948749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E4675A96-8DE5-C2D4-F69C-86E909DF77CE}"/>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Olemmeko valmiita toimenpiteiden määrittelyyn? ​</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342900" indent="-342900">
              <a:lnSpc>
                <a:spcPct val="100000"/>
              </a:lnSpc>
              <a:spcBef>
                <a:spcPts val="900"/>
              </a:spcBef>
              <a:buSzPct val="100000"/>
              <a:buFont typeface="+mj-lt"/>
              <a:buAutoNum type="arabicPeriod"/>
            </a:pPr>
            <a:r>
              <a:rPr lang="fi-FI" sz="1600" b="1" noProof="0" dirty="0"/>
              <a:t>Vaikutus on arvioitu​</a:t>
            </a:r>
          </a:p>
          <a:p>
            <a:pPr marL="342000" lvl="2" indent="0">
              <a:lnSpc>
                <a:spcPct val="100000"/>
              </a:lnSpc>
              <a:spcBef>
                <a:spcPts val="300"/>
              </a:spcBef>
              <a:buSzPct val="100000"/>
              <a:buNone/>
            </a:pPr>
            <a:r>
              <a:rPr lang="fi-FI" sz="1600" noProof="0" dirty="0"/>
              <a:t>Jokaiselle käsiteltävälle riskille on arvioitu vaikutus yhteisellä asteikolla.​ ​</a:t>
            </a:r>
          </a:p>
          <a:p>
            <a:pPr marL="342900" indent="-342900">
              <a:lnSpc>
                <a:spcPct val="100000"/>
              </a:lnSpc>
              <a:spcBef>
                <a:spcPts val="900"/>
              </a:spcBef>
              <a:buSzPct val="100000"/>
              <a:buFont typeface="+mj-lt"/>
              <a:buAutoNum type="arabicPeriod"/>
            </a:pPr>
            <a:r>
              <a:rPr lang="fi-FI" sz="1600" b="1" noProof="0" dirty="0"/>
              <a:t>Todennäköisyys on arvioitu​</a:t>
            </a:r>
          </a:p>
          <a:p>
            <a:pPr marL="342000" lvl="2" indent="0">
              <a:lnSpc>
                <a:spcPct val="100000"/>
              </a:lnSpc>
              <a:spcBef>
                <a:spcPts val="300"/>
              </a:spcBef>
              <a:buSzPct val="100000"/>
              <a:buNone/>
            </a:pPr>
            <a:r>
              <a:rPr lang="fi-FI" sz="1600" noProof="0" dirty="0"/>
              <a:t>Jokaiselle käsiteltävälle riskille on arvioitu todennäköisyys yhteisellä asteikolla.​​</a:t>
            </a:r>
          </a:p>
          <a:p>
            <a:pPr marL="342900" indent="-342900">
              <a:lnSpc>
                <a:spcPct val="100000"/>
              </a:lnSpc>
              <a:spcBef>
                <a:spcPts val="900"/>
              </a:spcBef>
              <a:buSzPct val="100000"/>
              <a:buFont typeface="+mj-lt"/>
              <a:buAutoNum type="arabicPeriod"/>
            </a:pPr>
            <a:r>
              <a:rPr lang="fi-FI" sz="1600" b="1" noProof="0" dirty="0"/>
              <a:t>Riskiluku on muodostunut. ​</a:t>
            </a:r>
          </a:p>
          <a:p>
            <a:pPr marL="342000" lvl="2" indent="0">
              <a:lnSpc>
                <a:spcPct val="100000"/>
              </a:lnSpc>
              <a:spcBef>
                <a:spcPts val="300"/>
              </a:spcBef>
              <a:buSzPct val="100000"/>
              <a:buNone/>
            </a:pPr>
            <a:r>
              <a:rPr lang="fi-FI" sz="1600" noProof="0" dirty="0"/>
              <a:t>Riskit on laskettu ja ne voidaan asettaa tärkeysjärjestykseen.​ ​</a:t>
            </a:r>
          </a:p>
          <a:p>
            <a:pPr marL="342900" indent="-342900">
              <a:lnSpc>
                <a:spcPct val="100000"/>
              </a:lnSpc>
              <a:spcBef>
                <a:spcPts val="900"/>
              </a:spcBef>
              <a:buSzPct val="100000"/>
              <a:buFont typeface="+mj-lt"/>
              <a:buAutoNum type="arabicPeriod"/>
            </a:pPr>
            <a:r>
              <a:rPr lang="fi-FI" sz="1600" b="1" noProof="0" dirty="0"/>
              <a:t>Epävarmuudet on kirjattu​</a:t>
            </a:r>
          </a:p>
          <a:p>
            <a:pPr marL="342000" lvl="2" indent="0">
              <a:lnSpc>
                <a:spcPct val="100000"/>
              </a:lnSpc>
              <a:spcBef>
                <a:spcPts val="300"/>
              </a:spcBef>
              <a:buSzPct val="100000"/>
              <a:buNone/>
            </a:pPr>
            <a:r>
              <a:rPr lang="fi-FI" sz="1600" noProof="0" dirty="0"/>
              <a:t>Oletukset, avoimet kysymykset ja lisäselvitystarpeet on merkitty näkyviin.​ ​</a:t>
            </a:r>
          </a:p>
          <a:p>
            <a:pPr marL="342900" indent="-342900">
              <a:lnSpc>
                <a:spcPct val="100000"/>
              </a:lnSpc>
              <a:spcBef>
                <a:spcPts val="900"/>
              </a:spcBef>
              <a:buSzPct val="100000"/>
              <a:buFont typeface="+mj-lt"/>
              <a:buAutoNum type="arabicPeriod"/>
            </a:pPr>
            <a:r>
              <a:rPr lang="fi-FI" sz="1600" b="1" noProof="0" dirty="0"/>
              <a:t>Tärkeimmät riskit erottuvat​</a:t>
            </a:r>
          </a:p>
          <a:p>
            <a:pPr marL="342000" lvl="2" indent="0">
              <a:lnSpc>
                <a:spcPct val="100000"/>
              </a:lnSpc>
              <a:spcBef>
                <a:spcPts val="300"/>
              </a:spcBef>
              <a:buSzPct val="100000"/>
              <a:buNone/>
            </a:pPr>
            <a:r>
              <a:rPr lang="fi-FI" sz="1600" noProof="0" dirty="0"/>
              <a:t>On selvää, mitkä riskit vaativat jatkokäsittelyä toimenpideosiossa.​</a:t>
            </a:r>
          </a:p>
        </p:txBody>
      </p:sp>
      <p:sp>
        <p:nvSpPr>
          <p:cNvPr id="7" name="Rectangle 6">
            <a:extLst>
              <a:ext uri="{FF2B5EF4-FFF2-40B4-BE49-F238E27FC236}">
                <a16:creationId xmlns:a16="http://schemas.microsoft.com/office/drawing/2014/main" id="{E0623899-BE9F-1140-6709-115E9BB0D9CE}"/>
              </a:ext>
            </a:extLst>
          </p:cNvPr>
          <p:cNvSpPr/>
          <p:nvPr/>
        </p:nvSpPr>
        <p:spPr>
          <a:xfrm>
            <a:off x="612000" y="5095863"/>
            <a:ext cx="10968000"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spAutoFit/>
          </a:bodyPr>
          <a:lstStyle/>
          <a:p>
            <a:r>
              <a:rPr lang="fi-FI" sz="1600" b="1" noProof="0" dirty="0">
                <a:solidFill>
                  <a:schemeClr val="tx1"/>
                </a:solidFill>
              </a:rPr>
              <a:t>Lopputulos</a:t>
            </a:r>
            <a:r>
              <a:rPr lang="fi-FI" sz="1600" noProof="0" dirty="0">
                <a:solidFill>
                  <a:schemeClr val="tx1"/>
                </a:solidFill>
              </a:rPr>
              <a:t>: riskit on arvioitu niin selkeästi, että seuraavassa vaiheessa voidaan päättää tarvittavista toimenpiteistä, vastuista ja jatkokäsittelystä.​</a:t>
            </a:r>
          </a:p>
        </p:txBody>
      </p:sp>
      <p:sp>
        <p:nvSpPr>
          <p:cNvPr id="9" name="Rectangle 8">
            <a:extLst>
              <a:ext uri="{FF2B5EF4-FFF2-40B4-BE49-F238E27FC236}">
                <a16:creationId xmlns:a16="http://schemas.microsoft.com/office/drawing/2014/main" id="{46DF37BF-B7D7-96C6-A789-07DE02D12079}"/>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Riskiarvio​</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5242712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0A2DA2-E973-B629-51D0-46BF45F15331}"/>
              </a:ext>
            </a:extLst>
          </p:cNvPr>
          <p:cNvSpPr>
            <a:spLocks noGrp="1"/>
          </p:cNvSpPr>
          <p:nvPr>
            <p:ph type="ctrTitle"/>
          </p:nvPr>
        </p:nvSpPr>
        <p:spPr/>
        <p:txBody>
          <a:bodyPr/>
          <a:lstStyle/>
          <a:p>
            <a:r>
              <a:rPr lang="fi-FI" noProof="0" dirty="0"/>
              <a:t>6. Toimenpiteet​</a:t>
            </a:r>
          </a:p>
        </p:txBody>
      </p:sp>
      <p:sp>
        <p:nvSpPr>
          <p:cNvPr id="5" name="Date Placeholder 4">
            <a:extLst>
              <a:ext uri="{FF2B5EF4-FFF2-40B4-BE49-F238E27FC236}">
                <a16:creationId xmlns:a16="http://schemas.microsoft.com/office/drawing/2014/main" id="{F759C009-C26C-5478-77BA-C966810D33E1}"/>
              </a:ext>
            </a:extLst>
          </p:cNvPr>
          <p:cNvSpPr>
            <a:spLocks noGrp="1"/>
          </p:cNvSpPr>
          <p:nvPr>
            <p:ph type="dt" sz="half" idx="14"/>
          </p:nvPr>
        </p:nvSpPr>
        <p:spPr/>
        <p:txBody>
          <a:bodyPr/>
          <a:lstStyle/>
          <a:p>
            <a:pPr>
              <a:defRPr/>
            </a:pPr>
            <a:fld id="{5790EF23-BE95-4E73-9E7D-72E4DAEC26B3}" type="datetime1">
              <a:rPr lang="fi-FI" noProof="0" smtClean="0"/>
              <a:t>16.9.2026</a:t>
            </a:fld>
            <a:endParaRPr lang="fi-FI" noProof="0" dirty="0"/>
          </a:p>
        </p:txBody>
      </p:sp>
      <p:sp>
        <p:nvSpPr>
          <p:cNvPr id="6" name="Slide Number Placeholder 5">
            <a:extLst>
              <a:ext uri="{FF2B5EF4-FFF2-40B4-BE49-F238E27FC236}">
                <a16:creationId xmlns:a16="http://schemas.microsoft.com/office/drawing/2014/main" id="{3A9C31CD-1AA7-9DCD-F0A3-2E41C63C7A49}"/>
              </a:ext>
            </a:extLst>
          </p:cNvPr>
          <p:cNvSpPr>
            <a:spLocks noGrp="1"/>
          </p:cNvSpPr>
          <p:nvPr>
            <p:ph type="sldNum" sz="quarter" idx="16"/>
          </p:nvPr>
        </p:nvSpPr>
        <p:spPr/>
        <p:txBody>
          <a:bodyPr/>
          <a:lstStyle/>
          <a:p>
            <a:pPr>
              <a:defRPr/>
            </a:pPr>
            <a:fld id="{E97DE6E4-DC77-456C-872A-552B509F49AF}" type="slidenum">
              <a:rPr lang="fi-FI" noProof="0" smtClean="0"/>
              <a:pPr>
                <a:defRPr/>
              </a:pPr>
              <a:t>51</a:t>
            </a:fld>
            <a:endParaRPr lang="fi-FI" noProof="0" dirty="0"/>
          </a:p>
        </p:txBody>
      </p:sp>
    </p:spTree>
    <p:extLst>
      <p:ext uri="{BB962C8B-B14F-4D97-AF65-F5344CB8AC3E}">
        <p14:creationId xmlns:p14="http://schemas.microsoft.com/office/powerpoint/2010/main" val="2368755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E235B3CC-1FA7-EB74-375F-85316050911B}"/>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Toimenpiteet: tavoite ja lopputulos​</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Tässä vaiheessa määritetään, mitä riskeille tehdään, kuka vastaa jatkosta ja miten etenemistä seurataan. ​</a:t>
            </a:r>
          </a:p>
          <a:p>
            <a:pPr marL="0" indent="0">
              <a:lnSpc>
                <a:spcPct val="100000"/>
              </a:lnSpc>
              <a:spcBef>
                <a:spcPts val="900"/>
              </a:spcBef>
              <a:buSzPct val="100000"/>
              <a:buNone/>
            </a:pPr>
            <a:endParaRPr lang="fi-FI" sz="1600" noProof="0" dirty="0"/>
          </a:p>
          <a:p>
            <a:pPr marL="342900" indent="-342900">
              <a:lnSpc>
                <a:spcPct val="100000"/>
              </a:lnSpc>
              <a:spcBef>
                <a:spcPts val="900"/>
              </a:spcBef>
              <a:buSzPct val="100000"/>
              <a:buFont typeface="+mj-lt"/>
              <a:buAutoNum type="arabicPeriod"/>
            </a:pPr>
            <a:r>
              <a:rPr lang="fi-FI" sz="1600" b="1" noProof="0" dirty="0"/>
              <a:t>Tavoite</a:t>
            </a:r>
          </a:p>
          <a:p>
            <a:pPr marL="342000" lvl="2" indent="0">
              <a:lnSpc>
                <a:spcPct val="100000"/>
              </a:lnSpc>
              <a:spcBef>
                <a:spcPts val="300"/>
              </a:spcBef>
              <a:buSzPct val="100000"/>
              <a:buNone/>
            </a:pPr>
            <a:r>
              <a:rPr lang="fi-FI" sz="1600" noProof="0" dirty="0"/>
              <a:t>Määrittää tärkeimmille riskeille selkeät ja toteuttamiskelpoiset toimenpiteet. ​ ​</a:t>
            </a:r>
          </a:p>
          <a:p>
            <a:pPr marL="342900" indent="-342900">
              <a:lnSpc>
                <a:spcPct val="100000"/>
              </a:lnSpc>
              <a:spcBef>
                <a:spcPts val="900"/>
              </a:spcBef>
              <a:buSzPct val="100000"/>
              <a:buFont typeface="+mj-lt"/>
              <a:buAutoNum type="arabicPeriod"/>
            </a:pPr>
            <a:r>
              <a:rPr lang="fi-FI" sz="1600" b="1" noProof="0" dirty="0"/>
              <a:t>Mitä käsitellään? ​​</a:t>
            </a:r>
          </a:p>
          <a:p>
            <a:pPr marL="342000" lvl="2" indent="0">
              <a:lnSpc>
                <a:spcPct val="100000"/>
              </a:lnSpc>
              <a:spcBef>
                <a:spcPts val="300"/>
              </a:spcBef>
              <a:buSzPct val="100000"/>
              <a:buNone/>
            </a:pPr>
            <a:r>
              <a:rPr lang="fi-FI" sz="1600" noProof="0" dirty="0"/>
              <a:t>Käydään riskilistaa läpi prioriteetin mukaan ja sovitaan, miten riskiä pienennetään, siirretään,  hyväksytään tai seurataan. ​ ​</a:t>
            </a:r>
          </a:p>
          <a:p>
            <a:pPr marL="342900" indent="-342900">
              <a:lnSpc>
                <a:spcPct val="100000"/>
              </a:lnSpc>
              <a:spcBef>
                <a:spcPts val="900"/>
              </a:spcBef>
              <a:buSzPct val="100000"/>
              <a:buFont typeface="+mj-lt"/>
              <a:buAutoNum type="arabicPeriod"/>
            </a:pPr>
            <a:r>
              <a:rPr lang="fi-FI" sz="1600" b="1" noProof="0" dirty="0"/>
              <a:t>Mitä ei vielä tehdä? ​​</a:t>
            </a:r>
          </a:p>
          <a:p>
            <a:pPr marL="342000" lvl="2" indent="0">
              <a:lnSpc>
                <a:spcPct val="100000"/>
              </a:lnSpc>
              <a:spcBef>
                <a:spcPts val="300"/>
              </a:spcBef>
              <a:buSzPct val="100000"/>
              <a:buNone/>
            </a:pPr>
            <a:r>
              <a:rPr lang="fi-FI" sz="1600" noProof="0" dirty="0"/>
              <a:t>Tässä vaiheessa ei tarvitse ratkaista kaikkia teknisiä yksityiskohtia. Tärkeintä on päättää jatkosta, vastuista ja tarvittavista selvityksistä. ​ ​</a:t>
            </a:r>
          </a:p>
          <a:p>
            <a:pPr marL="342900" indent="-342900">
              <a:lnSpc>
                <a:spcPct val="100000"/>
              </a:lnSpc>
              <a:spcBef>
                <a:spcPts val="900"/>
              </a:spcBef>
              <a:buSzPct val="100000"/>
              <a:buFont typeface="+mj-lt"/>
              <a:buAutoNum type="arabicPeriod"/>
            </a:pPr>
            <a:r>
              <a:rPr lang="fi-FI" sz="1600" b="1" noProof="0" dirty="0"/>
              <a:t>Lopputulos​​</a:t>
            </a:r>
          </a:p>
          <a:p>
            <a:pPr marL="342000" lvl="2" indent="0">
              <a:lnSpc>
                <a:spcPct val="100000"/>
              </a:lnSpc>
              <a:spcBef>
                <a:spcPts val="300"/>
              </a:spcBef>
              <a:buSzPct val="100000"/>
              <a:buNone/>
            </a:pPr>
            <a:r>
              <a:rPr lang="fi-FI" sz="1600" noProof="0" dirty="0"/>
              <a:t>Riskilistaan on kirjattu sovitut toimenpiteet, vastuuhenkilöt, määräajat, riskin tila ja mahdolliset päätöksentekotarpeet. ​</a:t>
            </a:r>
          </a:p>
        </p:txBody>
      </p:sp>
      <p:sp>
        <p:nvSpPr>
          <p:cNvPr id="8" name="Rectangle 7">
            <a:extLst>
              <a:ext uri="{FF2B5EF4-FFF2-40B4-BE49-F238E27FC236}">
                <a16:creationId xmlns:a16="http://schemas.microsoft.com/office/drawing/2014/main" id="{5395BAB1-DCC8-B8D0-597D-3757C761A4C0}"/>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Toimenpiteet​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5551744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7">
            <a:extLst>
              <a:ext uri="{FF2B5EF4-FFF2-40B4-BE49-F238E27FC236}">
                <a16:creationId xmlns:a16="http://schemas.microsoft.com/office/drawing/2014/main" id="{1E30FE8C-91E8-E1DD-F225-7D7A349BE659}"/>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82008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Valinnainen</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Riskin käsittelyvaihtoehdot​</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a:xfrm>
            <a:off x="612000" y="1418174"/>
            <a:ext cx="10746000" cy="4437275"/>
          </a:xfrm>
        </p:spPr>
        <p:txBody>
          <a:bodyPr/>
          <a:lstStyle/>
          <a:p>
            <a:pPr marL="0" indent="0">
              <a:lnSpc>
                <a:spcPct val="100000"/>
              </a:lnSpc>
              <a:spcBef>
                <a:spcPts val="900"/>
              </a:spcBef>
              <a:buSzPct val="100000"/>
              <a:buNone/>
            </a:pPr>
            <a:r>
              <a:rPr lang="fi-FI" sz="1600" noProof="0" dirty="0"/>
              <a:t>Riskienhallinnan keskeiset toimenpiteet jaetaan yleensä neljään kategoriaan: ​</a:t>
            </a:r>
          </a:p>
        </p:txBody>
      </p:sp>
      <p:sp>
        <p:nvSpPr>
          <p:cNvPr id="9" name="Content Placeholder 2">
            <a:extLst>
              <a:ext uri="{FF2B5EF4-FFF2-40B4-BE49-F238E27FC236}">
                <a16:creationId xmlns:a16="http://schemas.microsoft.com/office/drawing/2014/main" id="{04670CBF-10A0-2C95-FB59-25C6F5BD0E95}"/>
              </a:ext>
            </a:extLst>
          </p:cNvPr>
          <p:cNvSpPr txBox="1">
            <a:spLocks/>
          </p:cNvSpPr>
          <p:nvPr/>
        </p:nvSpPr>
        <p:spPr>
          <a:xfrm>
            <a:off x="612000" y="1916007"/>
            <a:ext cx="10746000" cy="3739896"/>
          </a:xfrm>
          <a:prstGeom prst="rect">
            <a:avLst/>
          </a:prstGeom>
        </p:spPr>
        <p:txBody>
          <a:bodyPr vert="horz" lIns="91440" tIns="45720" rIns="91440" bIns="45720" numCol="2" spcCol="180000" rtlCol="0">
            <a:noAutofit/>
          </a:bodyPr>
          <a:lstStyle>
            <a:lvl1pPr marL="270000" indent="-270000" algn="l" defTabSz="914400" rtl="0" eaLnBrk="1" latinLnBrk="0" hangingPunct="1">
              <a:lnSpc>
                <a:spcPct val="113000"/>
              </a:lnSpc>
              <a:spcBef>
                <a:spcPts val="1200"/>
              </a:spcBef>
              <a:buClr>
                <a:schemeClr val="tx2"/>
              </a:buClr>
              <a:buSzPct val="120000"/>
              <a:buFont typeface="Verdana" panose="020B0604030504040204" pitchFamily="34" charset="0"/>
              <a:buChar char="•"/>
              <a:defRPr sz="2000" kern="1200">
                <a:solidFill>
                  <a:schemeClr val="tx1"/>
                </a:solidFill>
                <a:latin typeface="+mn-lt"/>
                <a:ea typeface="+mn-ea"/>
                <a:cs typeface="+mn-cs"/>
              </a:defRPr>
            </a:lvl1pPr>
            <a:lvl2pPr marL="540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800" kern="1200">
                <a:solidFill>
                  <a:schemeClr val="tx1"/>
                </a:solidFill>
                <a:latin typeface="+mn-lt"/>
                <a:ea typeface="+mn-ea"/>
                <a:cs typeface="+mn-cs"/>
              </a:defRPr>
            </a:lvl2pPr>
            <a:lvl3pPr marL="828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800" kern="1200">
                <a:solidFill>
                  <a:schemeClr val="tx1"/>
                </a:solidFill>
                <a:latin typeface="+mn-lt"/>
                <a:ea typeface="+mn-ea"/>
                <a:cs typeface="+mn-cs"/>
              </a:defRPr>
            </a:lvl3pPr>
            <a:lvl4pPr marL="1080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600" kern="1200">
                <a:solidFill>
                  <a:schemeClr val="tx1"/>
                </a:solidFill>
                <a:latin typeface="+mn-lt"/>
                <a:ea typeface="+mn-ea"/>
                <a:cs typeface="+mn-cs"/>
              </a:defRPr>
            </a:lvl4pPr>
            <a:lvl5pPr marL="1368000" indent="-270000" algn="l" defTabSz="914400" rtl="0" eaLnBrk="1" latinLnBrk="0" hangingPunct="1">
              <a:lnSpc>
                <a:spcPct val="112000"/>
              </a:lnSpc>
              <a:spcBef>
                <a:spcPts val="1200"/>
              </a:spcBef>
              <a:buClr>
                <a:schemeClr val="tx2"/>
              </a:buClr>
              <a:buSzPct val="120000"/>
              <a:buFont typeface="Verdana" panose="020B0604030504040204" pitchFamily="34" charset="0"/>
              <a:buChar char="•"/>
              <a:defRPr sz="1600" kern="1200">
                <a:solidFill>
                  <a:schemeClr val="tx1"/>
                </a:solidFill>
                <a:latin typeface="+mn-lt"/>
                <a:ea typeface="+mn-ea"/>
                <a:cs typeface="+mn-cs"/>
              </a:defRPr>
            </a:lvl5pPr>
            <a:lvl6pPr marL="1656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6pPr>
            <a:lvl7pPr marL="1944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7pPr>
            <a:lvl8pPr marL="2268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8pPr>
            <a:lvl9pPr marL="2520000" indent="-270000" algn="l" defTabSz="914400" rtl="0" eaLnBrk="1" latinLnBrk="0" hangingPunct="1">
              <a:lnSpc>
                <a:spcPct val="90000"/>
              </a:lnSpc>
              <a:spcBef>
                <a:spcPts val="600"/>
              </a:spcBef>
              <a:buClr>
                <a:schemeClr val="tx2"/>
              </a:buClr>
              <a:buFont typeface="Wingdings 3" panose="05040102010807070707" pitchFamily="18" charset="2"/>
              <a:buChar char=""/>
              <a:defRPr sz="1600" kern="1200">
                <a:solidFill>
                  <a:schemeClr val="tx1"/>
                </a:solidFill>
                <a:latin typeface="+mn-lt"/>
                <a:ea typeface="+mn-ea"/>
                <a:cs typeface="+mn-cs"/>
              </a:defRPr>
            </a:lvl9pPr>
          </a:lstStyle>
          <a:p>
            <a:pPr marL="342900" indent="-342900">
              <a:lnSpc>
                <a:spcPct val="100000"/>
              </a:lnSpc>
              <a:spcBef>
                <a:spcPts val="900"/>
              </a:spcBef>
              <a:buSzPct val="100000"/>
              <a:buFont typeface="+mj-lt"/>
              <a:buAutoNum type="arabicPeriod"/>
            </a:pPr>
            <a:r>
              <a:rPr lang="fi-FI" sz="1600" b="1" noProof="0" dirty="0"/>
              <a:t>Poistaminen</a:t>
            </a:r>
            <a:r>
              <a:rPr lang="fi-FI" sz="1600" noProof="0" dirty="0"/>
              <a:t>: Muutetaan toimintatapoja niin, että riskiä ei enää ole olemassa. ​</a:t>
            </a:r>
            <a:br>
              <a:rPr lang="fi-FI" sz="1600" noProof="0" dirty="0"/>
            </a:br>
            <a:r>
              <a:rPr lang="fi-FI" sz="1600" noProof="0" dirty="0"/>
              <a:t>Esim. poistetaan tarpeeton julkinen rajapinta tai estetään tiedostojen vapaa lataus palvelimelle. ​​</a:t>
            </a:r>
          </a:p>
          <a:p>
            <a:pPr marL="342900" indent="-342900">
              <a:lnSpc>
                <a:spcPct val="100000"/>
              </a:lnSpc>
              <a:spcBef>
                <a:spcPts val="900"/>
              </a:spcBef>
              <a:buSzPct val="100000"/>
              <a:buFont typeface="+mj-lt"/>
              <a:buAutoNum type="arabicPeriod"/>
            </a:pPr>
            <a:r>
              <a:rPr lang="fi-FI" sz="1600" b="1" noProof="0" dirty="0"/>
              <a:t>Pienentäminen</a:t>
            </a:r>
            <a:r>
              <a:rPr lang="fi-FI" sz="1600" noProof="0" dirty="0"/>
              <a:t>: Vähennetään riskin toteutumisen todennäköisyyttä tai siitä aiheutuvia haitallisia seurauksia. ​</a:t>
            </a:r>
            <a:br>
              <a:rPr lang="fi-FI" sz="1600" noProof="0" dirty="0"/>
            </a:br>
            <a:r>
              <a:rPr lang="fi-FI" sz="1600" noProof="0" dirty="0"/>
              <a:t>Esim. rajataan käyttöoikeudet vain tarvittaviin tietoihin tai salataan tallennettu ja siirtyvä data. ​​</a:t>
            </a:r>
          </a:p>
          <a:p>
            <a:pPr marL="342900" indent="-342900">
              <a:lnSpc>
                <a:spcPct val="100000"/>
              </a:lnSpc>
              <a:spcBef>
                <a:spcPts val="900"/>
              </a:spcBef>
              <a:buSzPct val="100000"/>
              <a:buFont typeface="+mj-lt"/>
              <a:buAutoNum type="arabicPeriod"/>
            </a:pPr>
            <a:endParaRPr lang="fi-FI" sz="1600" noProof="0" dirty="0"/>
          </a:p>
          <a:p>
            <a:pPr marL="342900" indent="-342900">
              <a:lnSpc>
                <a:spcPct val="100000"/>
              </a:lnSpc>
              <a:spcBef>
                <a:spcPts val="900"/>
              </a:spcBef>
              <a:buSzPct val="100000"/>
              <a:buFont typeface="+mj-lt"/>
              <a:buAutoNum type="arabicPeriod"/>
            </a:pPr>
            <a:endParaRPr lang="fi-FI" sz="1600" noProof="0" dirty="0"/>
          </a:p>
          <a:p>
            <a:pPr marL="342900" indent="-342900">
              <a:lnSpc>
                <a:spcPct val="100000"/>
              </a:lnSpc>
              <a:spcBef>
                <a:spcPts val="900"/>
              </a:spcBef>
              <a:buSzPct val="100000"/>
              <a:buFont typeface="+mj-lt"/>
              <a:buAutoNum type="arabicPeriod"/>
            </a:pPr>
            <a:r>
              <a:rPr lang="fi-FI" sz="1600" b="1" noProof="0" dirty="0"/>
              <a:t>Siirtäminen</a:t>
            </a:r>
            <a:r>
              <a:rPr lang="fi-FI" sz="1600" noProof="0" dirty="0"/>
              <a:t>: Siirretään taloudellinen tai operatiivinen vastuu osittain muualle.​</a:t>
            </a:r>
            <a:br>
              <a:rPr lang="fi-FI" sz="1600" noProof="0" dirty="0"/>
            </a:br>
            <a:r>
              <a:rPr lang="fi-FI" sz="1600" noProof="0" dirty="0"/>
              <a:t>Esim. siirretään palvelimen fyysinen turvallisuus ja ylläpito pilvipalvelutarjoajalle tai otetaan kybervakuutus tietomurron aiheuttamia taloudellisia vahinkoja varten.  ​</a:t>
            </a:r>
          </a:p>
          <a:p>
            <a:pPr marL="342900" indent="-342900">
              <a:lnSpc>
                <a:spcPct val="100000"/>
              </a:lnSpc>
              <a:spcBef>
                <a:spcPts val="900"/>
              </a:spcBef>
              <a:buSzPct val="100000"/>
              <a:buFont typeface="+mj-lt"/>
              <a:buAutoNum type="arabicPeriod"/>
            </a:pPr>
            <a:r>
              <a:rPr lang="fi-FI" sz="1600" b="1" noProof="0" dirty="0"/>
              <a:t>Hyväksyminen</a:t>
            </a:r>
            <a:r>
              <a:rPr lang="fi-FI" sz="1600" noProof="0" dirty="0"/>
              <a:t>: Päätetään tietoisesti, ettei lisätoimenpiteitä tehdä. Hyväksyntä edellyttää oikeaa päätösvaltaa. ​</a:t>
            </a:r>
            <a:br>
              <a:rPr lang="fi-FI" sz="1600" noProof="0" dirty="0"/>
            </a:br>
            <a:r>
              <a:rPr lang="fi-FI" sz="1600" noProof="0" dirty="0"/>
              <a:t>Esim. hyväksytään koodista löytynyt pieni riski, jonka korjaaminen maksaisi enemmän kuin riski toteutuessaan. ​</a:t>
            </a:r>
          </a:p>
        </p:txBody>
      </p:sp>
      <p:sp>
        <p:nvSpPr>
          <p:cNvPr id="12" name="Rectangle 11">
            <a:extLst>
              <a:ext uri="{FF2B5EF4-FFF2-40B4-BE49-F238E27FC236}">
                <a16:creationId xmlns:a16="http://schemas.microsoft.com/office/drawing/2014/main" id="{FAC8F6C0-C360-6CC2-24BD-628F1A6F7F22}"/>
              </a:ext>
            </a:extLst>
          </p:cNvPr>
          <p:cNvSpPr/>
          <p:nvPr/>
        </p:nvSpPr>
        <p:spPr>
          <a:xfrm>
            <a:off x="611999" y="5313768"/>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Jos tieto ei riitä päätöksentekoon, kirjataan mitä selvitetään, kuka vastaa ja milloin asiaan palataan. ​</a:t>
            </a:r>
          </a:p>
        </p:txBody>
      </p:sp>
      <p:pic>
        <p:nvPicPr>
          <p:cNvPr id="13" name="Graphic 12">
            <a:extLst>
              <a:ext uri="{FF2B5EF4-FFF2-40B4-BE49-F238E27FC236}">
                <a16:creationId xmlns:a16="http://schemas.microsoft.com/office/drawing/2014/main" id="{873A46F9-D648-A6FC-9BA7-17EC86A88B6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460068"/>
            <a:ext cx="304800" cy="304800"/>
          </a:xfrm>
          <a:prstGeom prst="rect">
            <a:avLst/>
          </a:prstGeom>
        </p:spPr>
      </p:pic>
      <p:sp>
        <p:nvSpPr>
          <p:cNvPr id="6" name="Rectangle 5">
            <a:extLst>
              <a:ext uri="{FF2B5EF4-FFF2-40B4-BE49-F238E27FC236}">
                <a16:creationId xmlns:a16="http://schemas.microsoft.com/office/drawing/2014/main" id="{FA61CE29-D502-264A-C2AD-1BE1E610220B}"/>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Toimenpiteet​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5473604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7">
            <a:extLst>
              <a:ext uri="{FF2B5EF4-FFF2-40B4-BE49-F238E27FC236}">
                <a16:creationId xmlns:a16="http://schemas.microsoft.com/office/drawing/2014/main" id="{A8DB37DB-71B2-DD5F-CE3B-52E5CCF2F0B5}"/>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Millainen on hyvä toimenpide? ​</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0" indent="0">
              <a:lnSpc>
                <a:spcPct val="100000"/>
              </a:lnSpc>
              <a:spcBef>
                <a:spcPts val="900"/>
              </a:spcBef>
              <a:buSzPct val="100000"/>
              <a:buNone/>
            </a:pPr>
            <a:r>
              <a:rPr lang="fi-FI" sz="1600" noProof="0" dirty="0"/>
              <a:t>Hyvä toimenpide kertoo konkreettisesti, mitä tehdään, kuka vastaa ja milloin asiaan palataan.</a:t>
            </a:r>
          </a:p>
          <a:p>
            <a:pPr>
              <a:lnSpc>
                <a:spcPct val="100000"/>
              </a:lnSpc>
              <a:spcBef>
                <a:spcPts val="900"/>
              </a:spcBef>
              <a:buSzPct val="100000"/>
            </a:pPr>
            <a:r>
              <a:rPr lang="fi-FI" sz="1600" noProof="0" dirty="0"/>
              <a:t>Aloita verbillä: rajoita, lisää, validoi, testaa, seuraa, dokumentoi, poista. ​</a:t>
            </a:r>
          </a:p>
          <a:p>
            <a:pPr>
              <a:lnSpc>
                <a:spcPct val="100000"/>
              </a:lnSpc>
              <a:spcBef>
                <a:spcPts val="900"/>
              </a:spcBef>
              <a:buSzPct val="100000"/>
            </a:pPr>
            <a:r>
              <a:rPr lang="fi-FI" sz="1600" noProof="0" dirty="0"/>
              <a:t>Kerro mihin toimenpide kohdistuu. ​</a:t>
            </a:r>
          </a:p>
          <a:p>
            <a:pPr>
              <a:lnSpc>
                <a:spcPct val="100000"/>
              </a:lnSpc>
              <a:spcBef>
                <a:spcPts val="900"/>
              </a:spcBef>
              <a:buSzPct val="100000"/>
            </a:pPr>
            <a:r>
              <a:rPr lang="fi-FI" sz="1600" noProof="0" dirty="0"/>
              <a:t>Kuvaa mitä muuttuu käytännössä. </a:t>
            </a:r>
            <a:br>
              <a:rPr lang="fi-FI" sz="1600" noProof="0" dirty="0"/>
            </a:br>
            <a:r>
              <a:rPr lang="fi-FI" sz="1600" noProof="0" dirty="0"/>
              <a:t>​</a:t>
            </a:r>
          </a:p>
          <a:p>
            <a:pPr marL="0" indent="0">
              <a:lnSpc>
                <a:spcPct val="100000"/>
              </a:lnSpc>
              <a:spcBef>
                <a:spcPts val="900"/>
              </a:spcBef>
              <a:buSzPct val="100000"/>
              <a:buNone/>
            </a:pPr>
            <a:r>
              <a:rPr lang="fi-FI" sz="1600" noProof="0" dirty="0"/>
              <a:t>Esimerkkejä toimenpidekirjauksista: ​</a:t>
            </a:r>
          </a:p>
        </p:txBody>
      </p:sp>
      <p:graphicFrame>
        <p:nvGraphicFramePr>
          <p:cNvPr id="7" name="Table 6">
            <a:extLst>
              <a:ext uri="{FF2B5EF4-FFF2-40B4-BE49-F238E27FC236}">
                <a16:creationId xmlns:a16="http://schemas.microsoft.com/office/drawing/2014/main" id="{2B3A9ADD-D5F9-25FD-1C92-5049742ECD64}"/>
              </a:ext>
            </a:extLst>
          </p:cNvPr>
          <p:cNvGraphicFramePr>
            <a:graphicFrameLocks noGrp="1"/>
          </p:cNvGraphicFramePr>
          <p:nvPr>
            <p:extLst>
              <p:ext uri="{D42A27DB-BD31-4B8C-83A1-F6EECF244321}">
                <p14:modId xmlns:p14="http://schemas.microsoft.com/office/powerpoint/2010/main" val="2660836061"/>
              </p:ext>
            </p:extLst>
          </p:nvPr>
        </p:nvGraphicFramePr>
        <p:xfrm>
          <a:off x="729672" y="3938955"/>
          <a:ext cx="10850328" cy="2011680"/>
        </p:xfrm>
        <a:graphic>
          <a:graphicData uri="http://schemas.openxmlformats.org/drawingml/2006/table">
            <a:tbl>
              <a:tblPr firstRow="1" bandRow="1">
                <a:tableStyleId>{5C22544A-7EE6-4342-B048-85BDC9FD1C3A}</a:tableStyleId>
              </a:tblPr>
              <a:tblGrid>
                <a:gridCol w="2747819">
                  <a:extLst>
                    <a:ext uri="{9D8B030D-6E8A-4147-A177-3AD203B41FA5}">
                      <a16:colId xmlns:a16="http://schemas.microsoft.com/office/drawing/2014/main" val="2828652645"/>
                    </a:ext>
                  </a:extLst>
                </a:gridCol>
                <a:gridCol w="8102509">
                  <a:extLst>
                    <a:ext uri="{9D8B030D-6E8A-4147-A177-3AD203B41FA5}">
                      <a16:colId xmlns:a16="http://schemas.microsoft.com/office/drawing/2014/main" val="1647876318"/>
                    </a:ext>
                  </a:extLst>
                </a:gridCol>
              </a:tblGrid>
              <a:tr h="457200">
                <a:tc>
                  <a:txBody>
                    <a:bodyPr/>
                    <a:lstStyle/>
                    <a:p>
                      <a:r>
                        <a:rPr lang="fi-FI" sz="1400" noProof="0" dirty="0"/>
                        <a:t>Liian yleinen​</a:t>
                      </a:r>
                    </a:p>
                  </a:txBody>
                  <a:tcPr/>
                </a:tc>
                <a:tc>
                  <a:txBody>
                    <a:bodyPr/>
                    <a:lstStyle/>
                    <a:p>
                      <a:r>
                        <a:rPr lang="fi-FI" sz="1400" noProof="0" dirty="0"/>
                        <a:t>Parempi​</a:t>
                      </a:r>
                    </a:p>
                  </a:txBody>
                  <a:tcPr/>
                </a:tc>
                <a:extLst>
                  <a:ext uri="{0D108BD9-81ED-4DB2-BD59-A6C34878D82A}">
                    <a16:rowId xmlns:a16="http://schemas.microsoft.com/office/drawing/2014/main" val="3368550026"/>
                  </a:ext>
                </a:extLst>
              </a:tr>
              <a:tr h="457200">
                <a:tc>
                  <a:txBody>
                    <a:bodyPr/>
                    <a:lstStyle/>
                    <a:p>
                      <a:r>
                        <a:rPr lang="fi-FI" sz="1400" noProof="0" dirty="0"/>
                        <a:t>Lisätään </a:t>
                      </a:r>
                      <a:r>
                        <a:rPr lang="fi-FI" sz="1400" noProof="0" dirty="0" err="1"/>
                        <a:t>lokitusta</a:t>
                      </a:r>
                      <a:r>
                        <a:rPr lang="fi-FI" sz="1400" noProof="0" dirty="0"/>
                        <a:t>​</a:t>
                      </a:r>
                    </a:p>
                  </a:txBody>
                  <a:tcPr>
                    <a:solidFill>
                      <a:schemeClr val="bg1">
                        <a:lumMod val="85000"/>
                      </a:schemeClr>
                    </a:solidFill>
                  </a:tcPr>
                </a:tc>
                <a:tc>
                  <a:txBody>
                    <a:bodyPr/>
                    <a:lstStyle/>
                    <a:p>
                      <a:r>
                        <a:rPr lang="fi-FI" sz="1400" noProof="0" dirty="0" err="1"/>
                        <a:t>Lokitetaan</a:t>
                      </a:r>
                      <a:r>
                        <a:rPr lang="fi-FI" sz="1400" noProof="0" dirty="0"/>
                        <a:t> kaikki epäonnistuneet kirjautumiset ja pääkäyttäjien tekemät muutokset erilliseen, vain luku –muotoiseen lokipalveluun. ​</a:t>
                      </a:r>
                    </a:p>
                  </a:txBody>
                  <a:tcPr>
                    <a:solidFill>
                      <a:schemeClr val="bg1">
                        <a:lumMod val="85000"/>
                      </a:schemeClr>
                    </a:solidFill>
                  </a:tcPr>
                </a:tc>
                <a:extLst>
                  <a:ext uri="{0D108BD9-81ED-4DB2-BD59-A6C34878D82A}">
                    <a16:rowId xmlns:a16="http://schemas.microsoft.com/office/drawing/2014/main" val="648764599"/>
                  </a:ext>
                </a:extLst>
              </a:tr>
              <a:tr h="457200">
                <a:tc>
                  <a:txBody>
                    <a:bodyPr/>
                    <a:lstStyle/>
                    <a:p>
                      <a:r>
                        <a:rPr lang="fi-FI" sz="1400" noProof="0" dirty="0"/>
                        <a:t>Tarkennetaan käyttöoikeuksia​</a:t>
                      </a:r>
                    </a:p>
                  </a:txBody>
                  <a:tcPr>
                    <a:solidFill>
                      <a:schemeClr val="bg1">
                        <a:lumMod val="95000"/>
                      </a:schemeClr>
                    </a:solidFill>
                  </a:tcPr>
                </a:tc>
                <a:tc>
                  <a:txBody>
                    <a:bodyPr/>
                    <a:lstStyle/>
                    <a:p>
                      <a:r>
                        <a:rPr lang="fi-FI" sz="1400" noProof="0" dirty="0"/>
                        <a:t>Katselmoidaan kaikkien pääkäyttäjien roolit puolivuosittain ja poistetaan tarpeettomat oikeudet minimioikeuksien periaatteen mukaisesti. ​</a:t>
                      </a:r>
                    </a:p>
                  </a:txBody>
                  <a:tcPr>
                    <a:solidFill>
                      <a:schemeClr val="bg1">
                        <a:lumMod val="95000"/>
                      </a:schemeClr>
                    </a:solidFill>
                  </a:tcPr>
                </a:tc>
                <a:extLst>
                  <a:ext uri="{0D108BD9-81ED-4DB2-BD59-A6C34878D82A}">
                    <a16:rowId xmlns:a16="http://schemas.microsoft.com/office/drawing/2014/main" val="3861967184"/>
                  </a:ext>
                </a:extLst>
              </a:tr>
              <a:tr h="457200">
                <a:tc>
                  <a:txBody>
                    <a:bodyPr/>
                    <a:lstStyle/>
                    <a:p>
                      <a:r>
                        <a:rPr lang="fi-FI" sz="1400" noProof="0" dirty="0"/>
                        <a:t>Parannetaan varmuuskopiointia​</a:t>
                      </a:r>
                    </a:p>
                  </a:txBody>
                  <a:tcPr>
                    <a:solidFill>
                      <a:schemeClr val="bg1">
                        <a:lumMod val="85000"/>
                      </a:schemeClr>
                    </a:solidFill>
                  </a:tcPr>
                </a:tc>
                <a:tc>
                  <a:txBody>
                    <a:bodyPr/>
                    <a:lstStyle/>
                    <a:p>
                      <a:r>
                        <a:rPr lang="fi-FI" sz="1400" noProof="0" dirty="0"/>
                        <a:t>Automatisoidaan tietokannan varmuuskopiointi tunnin välein eristettyyn ympäristöön. Testataan palautusprosessi puolivuosittain. ​</a:t>
                      </a:r>
                    </a:p>
                  </a:txBody>
                  <a:tcPr>
                    <a:solidFill>
                      <a:schemeClr val="bg1">
                        <a:lumMod val="85000"/>
                      </a:schemeClr>
                    </a:solidFill>
                  </a:tcPr>
                </a:tc>
                <a:extLst>
                  <a:ext uri="{0D108BD9-81ED-4DB2-BD59-A6C34878D82A}">
                    <a16:rowId xmlns:a16="http://schemas.microsoft.com/office/drawing/2014/main" val="1457425998"/>
                  </a:ext>
                </a:extLst>
              </a:tr>
            </a:tbl>
          </a:graphicData>
        </a:graphic>
      </p:graphicFrame>
      <p:sp>
        <p:nvSpPr>
          <p:cNvPr id="8" name="Rectangle 7">
            <a:extLst>
              <a:ext uri="{FF2B5EF4-FFF2-40B4-BE49-F238E27FC236}">
                <a16:creationId xmlns:a16="http://schemas.microsoft.com/office/drawing/2014/main" id="{5C3D8833-F053-6001-5C5E-3F3E543DC4A8}"/>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Toimenpiteet​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0862586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7459432B-ED27-6038-D3EE-CBACB7B606FB}"/>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Vastuuhenkilö, määräaika ja riskin tila​</a:t>
            </a:r>
          </a:p>
        </p:txBody>
      </p:sp>
      <p:sp>
        <p:nvSpPr>
          <p:cNvPr id="7" name="Content Placeholder 6">
            <a:extLst>
              <a:ext uri="{FF2B5EF4-FFF2-40B4-BE49-F238E27FC236}">
                <a16:creationId xmlns:a16="http://schemas.microsoft.com/office/drawing/2014/main" id="{E66C6B2C-84C7-CEDB-DC48-B9F47952D41B}"/>
              </a:ext>
            </a:extLst>
          </p:cNvPr>
          <p:cNvSpPr>
            <a:spLocks noGrp="1"/>
          </p:cNvSpPr>
          <p:nvPr>
            <p:ph sz="half" idx="2"/>
          </p:nvPr>
        </p:nvSpPr>
        <p:spPr>
          <a:xfrm>
            <a:off x="621350" y="1565031"/>
            <a:ext cx="10949297" cy="4680969"/>
          </a:xfrm>
        </p:spPr>
        <p:txBody>
          <a:bodyPr numCol="2" spcCol="180000"/>
          <a:lstStyle/>
          <a:p>
            <a:pPr marL="0" indent="0">
              <a:lnSpc>
                <a:spcPct val="100000"/>
              </a:lnSpc>
              <a:spcBef>
                <a:spcPts val="900"/>
              </a:spcBef>
              <a:buSzPct val="100000"/>
              <a:buNone/>
            </a:pPr>
            <a:r>
              <a:rPr lang="fi-FI" sz="1600" noProof="0" dirty="0"/>
              <a:t>Kun toimenpide on tunnistettu, sille kirjataan vastuullinen ja aikataulu, sekä riskille tila. ​</a:t>
            </a:r>
          </a:p>
          <a:p>
            <a:pPr marL="0" indent="0">
              <a:lnSpc>
                <a:spcPct val="100000"/>
              </a:lnSpc>
              <a:spcBef>
                <a:spcPts val="900"/>
              </a:spcBef>
              <a:buSzPct val="100000"/>
              <a:buNone/>
            </a:pPr>
            <a:r>
              <a:rPr lang="fi-FI" sz="1600" noProof="0" dirty="0"/>
              <a:t>​</a:t>
            </a:r>
          </a:p>
          <a:p>
            <a:pPr marL="0" indent="0">
              <a:lnSpc>
                <a:spcPct val="100000"/>
              </a:lnSpc>
              <a:spcBef>
                <a:spcPts val="900"/>
              </a:spcBef>
              <a:buSzPct val="100000"/>
              <a:buNone/>
            </a:pPr>
            <a:r>
              <a:rPr lang="fi-FI" sz="1600" b="1" noProof="0" dirty="0"/>
              <a:t>Vastuuhenkilö tai omistava rooli</a:t>
            </a:r>
            <a:r>
              <a:rPr lang="fi-FI" sz="1600" noProof="0" dirty="0"/>
              <a:t>: Henkilö, joka huolehtii, että toimenpide etenee. ​</a:t>
            </a:r>
          </a:p>
          <a:p>
            <a:pPr marL="0" indent="0">
              <a:lnSpc>
                <a:spcPct val="100000"/>
              </a:lnSpc>
              <a:spcBef>
                <a:spcPts val="900"/>
              </a:spcBef>
              <a:buSzPct val="100000"/>
              <a:buNone/>
            </a:pPr>
            <a:r>
              <a:rPr lang="fi-FI" sz="1600" noProof="0" dirty="0"/>
              <a:t>​</a:t>
            </a:r>
          </a:p>
          <a:p>
            <a:pPr marL="0" indent="0">
              <a:lnSpc>
                <a:spcPct val="100000"/>
              </a:lnSpc>
              <a:spcBef>
                <a:spcPts val="900"/>
              </a:spcBef>
              <a:buSzPct val="100000"/>
              <a:buNone/>
            </a:pPr>
            <a:r>
              <a:rPr lang="fi-FI" sz="1600" b="1" noProof="0" dirty="0"/>
              <a:t>Määräaika</a:t>
            </a:r>
            <a:r>
              <a:rPr lang="fi-FI" sz="1600" noProof="0" dirty="0"/>
              <a:t>: Milloin toimenpiteen tulee olla tehty tai milloin riski arvioidaan uudelleen. ​</a:t>
            </a:r>
          </a:p>
          <a:p>
            <a:pPr marL="0" indent="0">
              <a:lnSpc>
                <a:spcPct val="100000"/>
              </a:lnSpc>
              <a:spcBef>
                <a:spcPts val="900"/>
              </a:spcBef>
              <a:buSzPct val="100000"/>
              <a:buNone/>
            </a:pPr>
            <a:r>
              <a:rPr lang="fi-FI" sz="1600" noProof="0" dirty="0"/>
              <a:t>​</a:t>
            </a:r>
          </a:p>
          <a:p>
            <a:pPr marL="0" indent="0">
              <a:lnSpc>
                <a:spcPct val="100000"/>
              </a:lnSpc>
              <a:spcBef>
                <a:spcPts val="900"/>
              </a:spcBef>
              <a:buSzPct val="100000"/>
              <a:buNone/>
            </a:pPr>
            <a:r>
              <a:rPr lang="fi-FI" sz="1600" b="1" noProof="0" dirty="0"/>
              <a:t>Riskin tila</a:t>
            </a:r>
            <a:r>
              <a:rPr lang="fi-FI" sz="1600" noProof="0" dirty="0"/>
              <a:t>: Kertoo, missä vaiheessa riskin käsittely on. ​</a:t>
            </a:r>
          </a:p>
        </p:txBody>
      </p:sp>
      <p:sp>
        <p:nvSpPr>
          <p:cNvPr id="3" name="Rectangle 2">
            <a:extLst>
              <a:ext uri="{FF2B5EF4-FFF2-40B4-BE49-F238E27FC236}">
                <a16:creationId xmlns:a16="http://schemas.microsoft.com/office/drawing/2014/main" id="{60F72FE9-0E80-ACA0-194F-20E4DCB9FB1B}"/>
              </a:ext>
            </a:extLst>
          </p:cNvPr>
          <p:cNvSpPr/>
          <p:nvPr/>
        </p:nvSpPr>
        <p:spPr>
          <a:xfrm>
            <a:off x="6096000" y="1565031"/>
            <a:ext cx="5484000" cy="3564392"/>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spAutoFit/>
          </a:bodyPr>
          <a:lstStyle/>
          <a:p>
            <a:r>
              <a:rPr lang="fi-FI" sz="1600" b="1" noProof="0" dirty="0">
                <a:solidFill>
                  <a:schemeClr val="tx1"/>
                </a:solidFill>
              </a:rPr>
              <a:t>Riskin tila​</a:t>
            </a:r>
          </a:p>
          <a:p>
            <a:r>
              <a:rPr lang="fi-FI" sz="1600" b="1" noProof="0" dirty="0">
                <a:solidFill>
                  <a:schemeClr val="tx1"/>
                </a:solidFill>
              </a:rPr>
              <a:t>​</a:t>
            </a:r>
          </a:p>
          <a:p>
            <a:r>
              <a:rPr lang="fi-FI" sz="1600" b="1" noProof="0" dirty="0">
                <a:solidFill>
                  <a:schemeClr val="tx1"/>
                </a:solidFill>
              </a:rPr>
              <a:t>Avoin: </a:t>
            </a:r>
            <a:r>
              <a:rPr lang="fi-FI" sz="1600" noProof="0" dirty="0">
                <a:solidFill>
                  <a:schemeClr val="tx1"/>
                </a:solidFill>
              </a:rPr>
              <a:t>Riski on tunnistettu, mutta käsittelyä ei ole vielä päätetty. ​</a:t>
            </a:r>
          </a:p>
          <a:p>
            <a:r>
              <a:rPr lang="fi-FI" sz="1600" noProof="0" dirty="0">
                <a:solidFill>
                  <a:schemeClr val="tx1"/>
                </a:solidFill>
              </a:rPr>
              <a:t>​</a:t>
            </a:r>
          </a:p>
          <a:p>
            <a:r>
              <a:rPr lang="fi-FI" sz="1600" b="1" noProof="0" dirty="0">
                <a:solidFill>
                  <a:schemeClr val="tx1"/>
                </a:solidFill>
              </a:rPr>
              <a:t>Käsittelyssä</a:t>
            </a:r>
            <a:r>
              <a:rPr lang="fi-FI" sz="1600" noProof="0" dirty="0">
                <a:solidFill>
                  <a:schemeClr val="tx1"/>
                </a:solidFill>
              </a:rPr>
              <a:t>: Toimenpiteet on sovittu ja niitä viedään eteenpäin. ​</a:t>
            </a:r>
          </a:p>
          <a:p>
            <a:r>
              <a:rPr lang="fi-FI" sz="1600" noProof="0" dirty="0">
                <a:solidFill>
                  <a:schemeClr val="tx1"/>
                </a:solidFill>
              </a:rPr>
              <a:t>​</a:t>
            </a:r>
          </a:p>
          <a:p>
            <a:r>
              <a:rPr lang="fi-FI" sz="1600" b="1" noProof="0" dirty="0">
                <a:solidFill>
                  <a:schemeClr val="tx1"/>
                </a:solidFill>
              </a:rPr>
              <a:t>Valmis</a:t>
            </a:r>
            <a:r>
              <a:rPr lang="fi-FI" sz="1600" noProof="0" dirty="0">
                <a:solidFill>
                  <a:schemeClr val="tx1"/>
                </a:solidFill>
              </a:rPr>
              <a:t>: Toimenpiteet on tehty ja riski voidaan arvioida uudestaan.​</a:t>
            </a:r>
          </a:p>
          <a:p>
            <a:r>
              <a:rPr lang="fi-FI" sz="1600" noProof="0" dirty="0">
                <a:solidFill>
                  <a:schemeClr val="tx1"/>
                </a:solidFill>
              </a:rPr>
              <a:t>​</a:t>
            </a:r>
          </a:p>
          <a:p>
            <a:r>
              <a:rPr lang="fi-FI" sz="1600" b="1" noProof="0" dirty="0">
                <a:solidFill>
                  <a:schemeClr val="tx1"/>
                </a:solidFill>
              </a:rPr>
              <a:t>Hyväksytty</a:t>
            </a:r>
            <a:r>
              <a:rPr lang="fi-FI" sz="1600" noProof="0" dirty="0">
                <a:solidFill>
                  <a:schemeClr val="tx1"/>
                </a:solidFill>
              </a:rPr>
              <a:t>: Riski on päätetty hyväksyä ilman lisätoimenpiteitä. ​</a:t>
            </a:r>
          </a:p>
        </p:txBody>
      </p:sp>
      <p:sp>
        <p:nvSpPr>
          <p:cNvPr id="9" name="Rectangle 8">
            <a:extLst>
              <a:ext uri="{FF2B5EF4-FFF2-40B4-BE49-F238E27FC236}">
                <a16:creationId xmlns:a16="http://schemas.microsoft.com/office/drawing/2014/main" id="{A176CCEB-040F-B4E4-3314-065C8E2F1E39}"/>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Toimenpiteet​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4038632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a:extLst>
              <a:ext uri="{FF2B5EF4-FFF2-40B4-BE49-F238E27FC236}">
                <a16:creationId xmlns:a16="http://schemas.microsoft.com/office/drawing/2014/main" id="{902E85BE-8FAB-06C5-13BC-AE8E29C02DA6}"/>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Miten toimenpiteet viedään tekemiseen? ​</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noProof="0" dirty="0"/>
              <a:t>Työpajan jälkeen toimenpiteet pitää siirtää päivittäiseen tekemiseen ja seurantaan.​</a:t>
            </a:r>
          </a:p>
          <a:p>
            <a:pPr>
              <a:lnSpc>
                <a:spcPct val="100000"/>
              </a:lnSpc>
              <a:spcBef>
                <a:spcPts val="900"/>
              </a:spcBef>
            </a:pPr>
            <a:r>
              <a:rPr lang="fi-FI" sz="1600" noProof="0" dirty="0"/>
              <a:t>Vie toimenpiteet sovittuun paikkaan: työlistaan, riskirekisteriin, projektisuunnitelmaan tai muuhun seurantaan. ​</a:t>
            </a:r>
          </a:p>
          <a:p>
            <a:pPr>
              <a:lnSpc>
                <a:spcPct val="100000"/>
              </a:lnSpc>
              <a:spcBef>
                <a:spcPts val="900"/>
              </a:spcBef>
            </a:pPr>
            <a:r>
              <a:rPr lang="fi-FI" sz="1600" noProof="0" dirty="0"/>
              <a:t>Varmista, että jokaisella toimenpiteellä on vastuuhenkilö, jolla on mahdollisuus järjestää tarvittavat resurssit (aika, raha, osaaminen). ​</a:t>
            </a:r>
          </a:p>
          <a:p>
            <a:pPr>
              <a:lnSpc>
                <a:spcPct val="100000"/>
              </a:lnSpc>
              <a:spcBef>
                <a:spcPts val="900"/>
              </a:spcBef>
            </a:pPr>
            <a:r>
              <a:rPr lang="fi-FI" sz="1600" noProof="0" dirty="0"/>
              <a:t>Sovi, missä ja milloin etenemistä seurataan. ​</a:t>
            </a:r>
          </a:p>
          <a:p>
            <a:pPr>
              <a:lnSpc>
                <a:spcPct val="100000"/>
              </a:lnSpc>
              <a:spcBef>
                <a:spcPts val="900"/>
              </a:spcBef>
            </a:pPr>
            <a:r>
              <a:rPr lang="fi-FI" sz="1600" noProof="0" dirty="0"/>
              <a:t>Kirjaa avoimet kysymykset, päätöstarpeet ja riskin hyväksyntää vaativat asiat näkyviin. ​</a:t>
            </a:r>
          </a:p>
          <a:p>
            <a:pPr>
              <a:lnSpc>
                <a:spcPct val="100000"/>
              </a:lnSpc>
              <a:spcBef>
                <a:spcPts val="900"/>
              </a:spcBef>
            </a:pPr>
            <a:r>
              <a:rPr lang="fi-FI" sz="1600" noProof="0" dirty="0"/>
              <a:t>Päivitä riskin tila, kun toimenpide etenee. ​</a:t>
            </a:r>
          </a:p>
          <a:p>
            <a:pPr>
              <a:lnSpc>
                <a:spcPct val="100000"/>
              </a:lnSpc>
              <a:spcBef>
                <a:spcPts val="900"/>
              </a:spcBef>
            </a:pPr>
            <a:r>
              <a:rPr lang="fi-FI" sz="1600" noProof="0" dirty="0"/>
              <a:t>Arvioi riski uudelleen, kun toimenpide on tehty.​</a:t>
            </a:r>
          </a:p>
          <a:p>
            <a:pPr>
              <a:lnSpc>
                <a:spcPct val="100000"/>
              </a:lnSpc>
              <a:spcBef>
                <a:spcPts val="900"/>
              </a:spcBef>
            </a:pPr>
            <a:r>
              <a:rPr lang="fi-FI" sz="1600" noProof="0" dirty="0"/>
              <a:t>Sovi, milloin riskilista katselmoidaan seuraavan kerran ja kuka vastaa sen ylläpidosta.​</a:t>
            </a:r>
          </a:p>
        </p:txBody>
      </p:sp>
      <p:sp>
        <p:nvSpPr>
          <p:cNvPr id="8" name="Rectangle 7">
            <a:extLst>
              <a:ext uri="{FF2B5EF4-FFF2-40B4-BE49-F238E27FC236}">
                <a16:creationId xmlns:a16="http://schemas.microsoft.com/office/drawing/2014/main" id="{46403ED7-4102-A0D4-8BD2-D32E68A87292}"/>
              </a:ext>
            </a:extLst>
          </p:cNvPr>
          <p:cNvSpPr/>
          <p:nvPr/>
        </p:nvSpPr>
        <p:spPr>
          <a:xfrm>
            <a:off x="611999" y="5344251"/>
            <a:ext cx="10968001"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Työpajan arvo syntyy vasta, kun sovitut toimenpiteet siirtyvät osaksi normaalia kehitystyötä, päätöksentekoa ja seurantaa.​</a:t>
            </a:r>
          </a:p>
        </p:txBody>
      </p:sp>
      <p:pic>
        <p:nvPicPr>
          <p:cNvPr id="9" name="Graphic 8">
            <a:extLst>
              <a:ext uri="{FF2B5EF4-FFF2-40B4-BE49-F238E27FC236}">
                <a16:creationId xmlns:a16="http://schemas.microsoft.com/office/drawing/2014/main" id="{4C268CB9-2177-B432-15C6-A360B764CF5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5616" y="5490551"/>
            <a:ext cx="304800" cy="304800"/>
          </a:xfrm>
          <a:prstGeom prst="rect">
            <a:avLst/>
          </a:prstGeom>
        </p:spPr>
      </p:pic>
      <p:sp>
        <p:nvSpPr>
          <p:cNvPr id="3" name="Rectangle 2">
            <a:extLst>
              <a:ext uri="{FF2B5EF4-FFF2-40B4-BE49-F238E27FC236}">
                <a16:creationId xmlns:a16="http://schemas.microsoft.com/office/drawing/2014/main" id="{C1A86413-3DB8-6D33-8B6F-A068B8C5866E}"/>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Toimenpiteet​</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3981785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DC1213D2-3DB6-10A0-6C32-92A21ADFF57F}"/>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Perusdia</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Olemmeko valmiita päättämään työpajan?</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p:txBody>
          <a:bodyPr/>
          <a:lstStyle/>
          <a:p>
            <a:pPr marL="342900" indent="-342900">
              <a:lnSpc>
                <a:spcPct val="100000"/>
              </a:lnSpc>
              <a:spcBef>
                <a:spcPts val="900"/>
              </a:spcBef>
              <a:buSzPct val="100000"/>
              <a:buFont typeface="+mj-lt"/>
              <a:buAutoNum type="arabicPeriod"/>
            </a:pPr>
            <a:r>
              <a:rPr lang="fi-FI" sz="1600" b="1" noProof="0" dirty="0"/>
              <a:t>Toimenpiteet on kirjattu​​​</a:t>
            </a:r>
          </a:p>
          <a:p>
            <a:pPr marL="342000" lvl="2" indent="0">
              <a:lnSpc>
                <a:spcPct val="100000"/>
              </a:lnSpc>
              <a:spcBef>
                <a:spcPts val="300"/>
              </a:spcBef>
              <a:buSzPct val="100000"/>
              <a:buNone/>
            </a:pPr>
            <a:r>
              <a:rPr lang="fi-FI" sz="1600" noProof="0" dirty="0"/>
              <a:t>Vähintään tärkeimmille käsitellyille riskeille on kirjattu toimenpide, lisäselvitys, päätöstarve tai muu jatkotapa. ​​</a:t>
            </a:r>
          </a:p>
          <a:p>
            <a:pPr marL="342900" indent="-342900">
              <a:lnSpc>
                <a:spcPct val="100000"/>
              </a:lnSpc>
              <a:spcBef>
                <a:spcPts val="900"/>
              </a:spcBef>
              <a:buSzPct val="100000"/>
              <a:buFont typeface="+mj-lt"/>
              <a:buAutoNum type="arabicPeriod"/>
            </a:pPr>
            <a:r>
              <a:rPr lang="fi-FI" sz="1600" b="1" noProof="0" dirty="0"/>
              <a:t>Vastuut on sovittu​</a:t>
            </a:r>
          </a:p>
          <a:p>
            <a:pPr marL="342000" lvl="2" indent="0">
              <a:lnSpc>
                <a:spcPct val="100000"/>
              </a:lnSpc>
              <a:spcBef>
                <a:spcPts val="300"/>
              </a:spcBef>
              <a:buSzPct val="100000"/>
              <a:buNone/>
            </a:pPr>
            <a:r>
              <a:rPr lang="fi-FI" sz="1600" noProof="0" dirty="0"/>
              <a:t>Toimenpiteillä on omistaja tai taho, joka vastaa asian etenemisestä. ​​</a:t>
            </a:r>
          </a:p>
          <a:p>
            <a:pPr marL="342900" indent="-342900">
              <a:lnSpc>
                <a:spcPct val="100000"/>
              </a:lnSpc>
              <a:spcBef>
                <a:spcPts val="900"/>
              </a:spcBef>
              <a:buSzPct val="100000"/>
              <a:buFont typeface="+mj-lt"/>
              <a:buAutoNum type="arabicPeriod"/>
            </a:pPr>
            <a:r>
              <a:rPr lang="fi-FI" sz="1600" b="1" noProof="0" dirty="0"/>
              <a:t>Aikataulu on tiedossa​</a:t>
            </a:r>
          </a:p>
          <a:p>
            <a:pPr marL="342000" lvl="2" indent="0">
              <a:lnSpc>
                <a:spcPct val="100000"/>
              </a:lnSpc>
              <a:spcBef>
                <a:spcPts val="300"/>
              </a:spcBef>
              <a:buSzPct val="100000"/>
              <a:buNone/>
            </a:pPr>
            <a:r>
              <a:rPr lang="fi-FI" sz="1600" noProof="0" dirty="0"/>
              <a:t>On sovittu määräajat, tarkistuspisteet tai seuraava käsittelyajankohta. ​​</a:t>
            </a:r>
          </a:p>
          <a:p>
            <a:pPr marL="342900" indent="-342900">
              <a:lnSpc>
                <a:spcPct val="100000"/>
              </a:lnSpc>
              <a:spcBef>
                <a:spcPts val="900"/>
              </a:spcBef>
              <a:buSzPct val="100000"/>
              <a:buFont typeface="+mj-lt"/>
              <a:buAutoNum type="arabicPeriod"/>
            </a:pPr>
            <a:r>
              <a:rPr lang="fi-FI" sz="1600" b="1" noProof="0" dirty="0"/>
              <a:t>Avoimet asiat on tunnistettu​</a:t>
            </a:r>
          </a:p>
          <a:p>
            <a:pPr marL="342000" lvl="2" indent="0">
              <a:lnSpc>
                <a:spcPct val="100000"/>
              </a:lnSpc>
              <a:spcBef>
                <a:spcPts val="300"/>
              </a:spcBef>
              <a:buSzPct val="100000"/>
              <a:buNone/>
            </a:pPr>
            <a:r>
              <a:rPr lang="fi-FI" sz="1600" noProof="0" dirty="0"/>
              <a:t>Puuttuvat tiedot, päätöstarpeet ja riskin hyväksyntää vaativat asiat on kirjattu näkyviin. ​</a:t>
            </a:r>
          </a:p>
          <a:p>
            <a:pPr marL="342900" indent="-342900">
              <a:lnSpc>
                <a:spcPct val="100000"/>
              </a:lnSpc>
              <a:spcBef>
                <a:spcPts val="900"/>
              </a:spcBef>
              <a:buSzPct val="100000"/>
              <a:buFont typeface="+mj-lt"/>
              <a:buAutoNum type="arabicPeriod"/>
            </a:pPr>
            <a:r>
              <a:rPr lang="fi-FI" sz="1600" b="1" noProof="0" dirty="0"/>
              <a:t>Seuranta on sovittu​</a:t>
            </a:r>
          </a:p>
          <a:p>
            <a:pPr marL="342000" lvl="2" indent="0">
              <a:lnSpc>
                <a:spcPct val="100000"/>
              </a:lnSpc>
              <a:spcBef>
                <a:spcPts val="300"/>
              </a:spcBef>
              <a:buSzPct val="100000"/>
              <a:buNone/>
            </a:pPr>
            <a:r>
              <a:rPr lang="fi-FI" sz="1600" noProof="0" dirty="0"/>
              <a:t>Tiedetään, mihin toimenpiteet viedään ja milloin riskilista katselmoidaan seuraavan kerran. ​</a:t>
            </a:r>
          </a:p>
        </p:txBody>
      </p:sp>
      <p:sp>
        <p:nvSpPr>
          <p:cNvPr id="7" name="Rectangle 6">
            <a:extLst>
              <a:ext uri="{FF2B5EF4-FFF2-40B4-BE49-F238E27FC236}">
                <a16:creationId xmlns:a16="http://schemas.microsoft.com/office/drawing/2014/main" id="{E0623899-BE9F-1140-6709-115E9BB0D9CE}"/>
              </a:ext>
            </a:extLst>
          </p:cNvPr>
          <p:cNvSpPr/>
          <p:nvPr/>
        </p:nvSpPr>
        <p:spPr>
          <a:xfrm>
            <a:off x="612000" y="5343309"/>
            <a:ext cx="10968000"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spAutoFit/>
          </a:bodyPr>
          <a:lstStyle/>
          <a:p>
            <a:r>
              <a:rPr lang="fi-FI" sz="1600" b="1" noProof="0" dirty="0">
                <a:solidFill>
                  <a:schemeClr val="tx1"/>
                </a:solidFill>
              </a:rPr>
              <a:t>Lopputulos</a:t>
            </a:r>
            <a:r>
              <a:rPr lang="fi-FI" sz="1600" noProof="0" dirty="0">
                <a:solidFill>
                  <a:schemeClr val="tx1"/>
                </a:solidFill>
              </a:rPr>
              <a:t>: toimenpiteet, vastuut, aikataulut ja avoimet asiat on kirjattu niin selkeästi, että riskien käsittely voi jatkua työpajan jälkeen.​</a:t>
            </a:r>
          </a:p>
        </p:txBody>
      </p:sp>
      <p:sp>
        <p:nvSpPr>
          <p:cNvPr id="9" name="Rectangle 8">
            <a:extLst>
              <a:ext uri="{FF2B5EF4-FFF2-40B4-BE49-F238E27FC236}">
                <a16:creationId xmlns:a16="http://schemas.microsoft.com/office/drawing/2014/main" id="{FDE7F7E9-37BB-21D7-9452-63A748F63439}"/>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Toimenpiteet​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5657316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0A2DA2-E973-B629-51D0-46BF45F15331}"/>
              </a:ext>
            </a:extLst>
          </p:cNvPr>
          <p:cNvSpPr>
            <a:spLocks noGrp="1"/>
          </p:cNvSpPr>
          <p:nvPr>
            <p:ph type="ctrTitle"/>
          </p:nvPr>
        </p:nvSpPr>
        <p:spPr/>
        <p:txBody>
          <a:bodyPr/>
          <a:lstStyle/>
          <a:p>
            <a:r>
              <a:rPr lang="fi-FI" noProof="0" dirty="0"/>
              <a:t>7. Liitteet​</a:t>
            </a:r>
          </a:p>
        </p:txBody>
      </p:sp>
      <p:sp>
        <p:nvSpPr>
          <p:cNvPr id="5" name="Date Placeholder 4">
            <a:extLst>
              <a:ext uri="{FF2B5EF4-FFF2-40B4-BE49-F238E27FC236}">
                <a16:creationId xmlns:a16="http://schemas.microsoft.com/office/drawing/2014/main" id="{F759C009-C26C-5478-77BA-C966810D33E1}"/>
              </a:ext>
            </a:extLst>
          </p:cNvPr>
          <p:cNvSpPr>
            <a:spLocks noGrp="1"/>
          </p:cNvSpPr>
          <p:nvPr>
            <p:ph type="dt" sz="half" idx="14"/>
          </p:nvPr>
        </p:nvSpPr>
        <p:spPr/>
        <p:txBody>
          <a:bodyPr/>
          <a:lstStyle/>
          <a:p>
            <a:pPr>
              <a:defRPr/>
            </a:pPr>
            <a:fld id="{5790EF23-BE95-4E73-9E7D-72E4DAEC26B3}" type="datetime1">
              <a:rPr lang="fi-FI" noProof="0" smtClean="0"/>
              <a:t>16.9.2026</a:t>
            </a:fld>
            <a:endParaRPr lang="fi-FI" noProof="0" dirty="0"/>
          </a:p>
        </p:txBody>
      </p:sp>
      <p:sp>
        <p:nvSpPr>
          <p:cNvPr id="6" name="Slide Number Placeholder 5">
            <a:extLst>
              <a:ext uri="{FF2B5EF4-FFF2-40B4-BE49-F238E27FC236}">
                <a16:creationId xmlns:a16="http://schemas.microsoft.com/office/drawing/2014/main" id="{3A9C31CD-1AA7-9DCD-F0A3-2E41C63C7A49}"/>
              </a:ext>
            </a:extLst>
          </p:cNvPr>
          <p:cNvSpPr>
            <a:spLocks noGrp="1"/>
          </p:cNvSpPr>
          <p:nvPr>
            <p:ph type="sldNum" sz="quarter" idx="16"/>
          </p:nvPr>
        </p:nvSpPr>
        <p:spPr/>
        <p:txBody>
          <a:bodyPr/>
          <a:lstStyle/>
          <a:p>
            <a:pPr>
              <a:defRPr/>
            </a:pPr>
            <a:fld id="{E97DE6E4-DC77-456C-872A-552B509F49AF}" type="slidenum">
              <a:rPr lang="fi-FI" noProof="0" smtClean="0"/>
              <a:pPr>
                <a:defRPr/>
              </a:pPr>
              <a:t>58</a:t>
            </a:fld>
            <a:endParaRPr lang="fi-FI" noProof="0" dirty="0"/>
          </a:p>
        </p:txBody>
      </p:sp>
    </p:spTree>
    <p:extLst>
      <p:ext uri="{BB962C8B-B14F-4D97-AF65-F5344CB8AC3E}">
        <p14:creationId xmlns:p14="http://schemas.microsoft.com/office/powerpoint/2010/main" val="18587583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7">
            <a:extLst>
              <a:ext uri="{FF2B5EF4-FFF2-40B4-BE49-F238E27FC236}">
                <a16:creationId xmlns:a16="http://schemas.microsoft.com/office/drawing/2014/main" id="{DDA69CA7-BD2E-ADC6-3076-25B1F2BB88EE}"/>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Liite 1: Työpajan suunnittelu ja ajanhallinta​</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noProof="0" dirty="0"/>
              <a:t>Käytä näitä, kun tarvitset apua sopivan työpajamallin valintaan tai aikatauluttamiseen.</a:t>
            </a:r>
          </a:p>
          <a:p>
            <a:pPr marL="0" indent="0">
              <a:lnSpc>
                <a:spcPct val="100000"/>
              </a:lnSpc>
              <a:spcBef>
                <a:spcPts val="900"/>
              </a:spcBef>
              <a:buNone/>
            </a:pPr>
            <a:r>
              <a:rPr lang="fi-FI" sz="1600" noProof="0" dirty="0"/>
              <a:t>​</a:t>
            </a:r>
          </a:p>
          <a:p>
            <a:pPr>
              <a:lnSpc>
                <a:spcPct val="100000"/>
              </a:lnSpc>
              <a:spcBef>
                <a:spcPts val="900"/>
              </a:spcBef>
            </a:pPr>
            <a:r>
              <a:rPr lang="fi-FI" sz="1600" noProof="0" dirty="0"/>
              <a:t>1.1 Valitse sopiva työpajamalli​</a:t>
            </a:r>
          </a:p>
          <a:p>
            <a:pPr>
              <a:lnSpc>
                <a:spcPct val="100000"/>
              </a:lnSpc>
              <a:spcBef>
                <a:spcPts val="900"/>
              </a:spcBef>
            </a:pPr>
            <a:r>
              <a:rPr lang="fi-FI" sz="1600" noProof="0" dirty="0"/>
              <a:t>1.2 Esimerkkikalenterointi: kevyt kokonaisuus​</a:t>
            </a:r>
          </a:p>
          <a:p>
            <a:pPr>
              <a:lnSpc>
                <a:spcPct val="100000"/>
              </a:lnSpc>
              <a:spcBef>
                <a:spcPts val="900"/>
              </a:spcBef>
            </a:pPr>
            <a:r>
              <a:rPr lang="fi-FI" sz="1600" noProof="0" dirty="0"/>
              <a:t>1.3 Esimerkkikalenterointi: laajempi kokonaisuus​</a:t>
            </a:r>
          </a:p>
          <a:p>
            <a:pPr>
              <a:lnSpc>
                <a:spcPct val="100000"/>
              </a:lnSpc>
              <a:spcBef>
                <a:spcPts val="900"/>
              </a:spcBef>
            </a:pPr>
            <a:r>
              <a:rPr lang="fi-FI" sz="1600" noProof="0" dirty="0"/>
              <a:t>1.4 Esimerkkikalenterointi: päivitys tai rajattu muutos​</a:t>
            </a:r>
          </a:p>
        </p:txBody>
      </p:sp>
      <p:sp>
        <p:nvSpPr>
          <p:cNvPr id="8" name="Rectangle 7">
            <a:extLst>
              <a:ext uri="{FF2B5EF4-FFF2-40B4-BE49-F238E27FC236}">
                <a16:creationId xmlns:a16="http://schemas.microsoft.com/office/drawing/2014/main" id="{453ADDFF-7D78-2DC1-D03F-D7EE657A4BF3}"/>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6188196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a:extLst>
              <a:ext uri="{FF2B5EF4-FFF2-40B4-BE49-F238E27FC236}">
                <a16:creationId xmlns:a16="http://schemas.microsoft.com/office/drawing/2014/main" id="{CD2BAA05-6395-F202-4652-780B9F7CE5EC}"/>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Liite 1.1: valitse sopiva työpajamalli​</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a:xfrm>
            <a:off x="612000" y="1747359"/>
            <a:ext cx="10746000" cy="584775"/>
          </a:xfrm>
        </p:spPr>
        <p:txBody>
          <a:bodyPr>
            <a:spAutoFit/>
          </a:bodyPr>
          <a:lstStyle/>
          <a:p>
            <a:pPr marL="0" indent="0">
              <a:lnSpc>
                <a:spcPct val="100000"/>
              </a:lnSpc>
              <a:spcBef>
                <a:spcPts val="900"/>
              </a:spcBef>
              <a:buSzPct val="100000"/>
              <a:buNone/>
            </a:pPr>
            <a:r>
              <a:rPr lang="fi-FI" sz="1600" noProof="0" dirty="0"/>
              <a:t>Valitse malli tavoitteen, lähtötietojen ja ajan mukaan. Järjestelmän koko ei yksin ratkaise työpajan rakennetta.​</a:t>
            </a:r>
          </a:p>
        </p:txBody>
      </p:sp>
      <p:graphicFrame>
        <p:nvGraphicFramePr>
          <p:cNvPr id="7" name="Table 6">
            <a:extLst>
              <a:ext uri="{FF2B5EF4-FFF2-40B4-BE49-F238E27FC236}">
                <a16:creationId xmlns:a16="http://schemas.microsoft.com/office/drawing/2014/main" id="{2B3A9ADD-D5F9-25FD-1C92-5049742ECD64}"/>
              </a:ext>
            </a:extLst>
          </p:cNvPr>
          <p:cNvGraphicFramePr>
            <a:graphicFrameLocks noGrp="1"/>
          </p:cNvGraphicFramePr>
          <p:nvPr>
            <p:extLst>
              <p:ext uri="{D42A27DB-BD31-4B8C-83A1-F6EECF244321}">
                <p14:modId xmlns:p14="http://schemas.microsoft.com/office/powerpoint/2010/main" val="158121065"/>
              </p:ext>
            </p:extLst>
          </p:nvPr>
        </p:nvGraphicFramePr>
        <p:xfrm>
          <a:off x="729672" y="2472993"/>
          <a:ext cx="10696712" cy="2225040"/>
        </p:xfrm>
        <a:graphic>
          <a:graphicData uri="http://schemas.openxmlformats.org/drawingml/2006/table">
            <a:tbl>
              <a:tblPr firstRow="1" bandRow="1">
                <a:tableStyleId>{5C22544A-7EE6-4342-B048-85BDC9FD1C3A}</a:tableStyleId>
              </a:tblPr>
              <a:tblGrid>
                <a:gridCol w="2643776">
                  <a:extLst>
                    <a:ext uri="{9D8B030D-6E8A-4147-A177-3AD203B41FA5}">
                      <a16:colId xmlns:a16="http://schemas.microsoft.com/office/drawing/2014/main" val="2828652645"/>
                    </a:ext>
                  </a:extLst>
                </a:gridCol>
                <a:gridCol w="2929726">
                  <a:extLst>
                    <a:ext uri="{9D8B030D-6E8A-4147-A177-3AD203B41FA5}">
                      <a16:colId xmlns:a16="http://schemas.microsoft.com/office/drawing/2014/main" val="1647876318"/>
                    </a:ext>
                  </a:extLst>
                </a:gridCol>
                <a:gridCol w="5123210">
                  <a:extLst>
                    <a:ext uri="{9D8B030D-6E8A-4147-A177-3AD203B41FA5}">
                      <a16:colId xmlns:a16="http://schemas.microsoft.com/office/drawing/2014/main" val="3473411986"/>
                    </a:ext>
                  </a:extLst>
                </a:gridCol>
              </a:tblGrid>
              <a:tr h="370840">
                <a:tc>
                  <a:txBody>
                    <a:bodyPr/>
                    <a:lstStyle/>
                    <a:p>
                      <a:r>
                        <a:rPr lang="fi-FI" sz="1400" noProof="0" dirty="0"/>
                        <a:t>Tilanne</a:t>
                      </a:r>
                    </a:p>
                  </a:txBody>
                  <a:tcPr/>
                </a:tc>
                <a:tc>
                  <a:txBody>
                    <a:bodyPr/>
                    <a:lstStyle/>
                    <a:p>
                      <a:r>
                        <a:rPr lang="fi-FI" sz="1400" noProof="0" dirty="0"/>
                        <a:t>Suositeltu malli​</a:t>
                      </a:r>
                    </a:p>
                  </a:txBody>
                  <a:tcPr/>
                </a:tc>
                <a:tc>
                  <a:txBody>
                    <a:bodyPr/>
                    <a:lstStyle/>
                    <a:p>
                      <a:r>
                        <a:rPr lang="fi-FI" sz="1400" noProof="0" dirty="0"/>
                        <a:t>Ensisijainen lopputulos​</a:t>
                      </a:r>
                    </a:p>
                  </a:txBody>
                  <a:tcPr/>
                </a:tc>
                <a:extLst>
                  <a:ext uri="{0D108BD9-81ED-4DB2-BD59-A6C34878D82A}">
                    <a16:rowId xmlns:a16="http://schemas.microsoft.com/office/drawing/2014/main" val="3368550026"/>
                  </a:ext>
                </a:extLst>
              </a:tr>
              <a:tr h="370840">
                <a:tc>
                  <a:txBody>
                    <a:bodyPr/>
                    <a:lstStyle/>
                    <a:p>
                      <a:r>
                        <a:rPr lang="fi-FI" sz="1400" noProof="0" dirty="0"/>
                        <a:t>Aikaa on vähän​</a:t>
                      </a:r>
                    </a:p>
                  </a:txBody>
                  <a:tcPr>
                    <a:solidFill>
                      <a:schemeClr val="bg1">
                        <a:lumMod val="85000"/>
                      </a:schemeClr>
                    </a:solidFill>
                  </a:tcPr>
                </a:tc>
                <a:tc>
                  <a:txBody>
                    <a:bodyPr/>
                    <a:lstStyle/>
                    <a:p>
                      <a:r>
                        <a:rPr lang="fi-FI" sz="1400" noProof="0" dirty="0"/>
                        <a:t>Tiivis uhkien tunnistus​</a:t>
                      </a:r>
                    </a:p>
                  </a:txBody>
                  <a:tcPr>
                    <a:solidFill>
                      <a:schemeClr val="bg1">
                        <a:lumMod val="85000"/>
                      </a:schemeClr>
                    </a:solidFill>
                  </a:tcPr>
                </a:tc>
                <a:tc>
                  <a:txBody>
                    <a:bodyPr/>
                    <a:lstStyle/>
                    <a:p>
                      <a:r>
                        <a:rPr lang="fi-FI" sz="1400" noProof="0" dirty="0"/>
                        <a:t>Hyvä uhkalista ja selkeä jatko​</a:t>
                      </a:r>
                    </a:p>
                  </a:txBody>
                  <a:tcPr>
                    <a:solidFill>
                      <a:schemeClr val="bg1">
                        <a:lumMod val="85000"/>
                      </a:schemeClr>
                    </a:solidFill>
                  </a:tcPr>
                </a:tc>
                <a:extLst>
                  <a:ext uri="{0D108BD9-81ED-4DB2-BD59-A6C34878D82A}">
                    <a16:rowId xmlns:a16="http://schemas.microsoft.com/office/drawing/2014/main" val="648764599"/>
                  </a:ext>
                </a:extLst>
              </a:tr>
              <a:tr h="370840">
                <a:tc>
                  <a:txBody>
                    <a:bodyPr/>
                    <a:lstStyle/>
                    <a:p>
                      <a:r>
                        <a:rPr lang="fi-FI" sz="1400" noProof="0" dirty="0"/>
                        <a:t>Kohde on rajattu​</a:t>
                      </a:r>
                    </a:p>
                  </a:txBody>
                  <a:tcPr>
                    <a:solidFill>
                      <a:schemeClr val="bg1">
                        <a:lumMod val="95000"/>
                      </a:schemeClr>
                    </a:solidFill>
                  </a:tcPr>
                </a:tc>
                <a:tc>
                  <a:txBody>
                    <a:bodyPr/>
                    <a:lstStyle/>
                    <a:p>
                      <a:r>
                        <a:rPr lang="fi-FI" sz="1400" noProof="0" dirty="0"/>
                        <a:t>2–3 tunnin perusmalli​</a:t>
                      </a:r>
                    </a:p>
                  </a:txBody>
                  <a:tcPr>
                    <a:solidFill>
                      <a:schemeClr val="bg1">
                        <a:lumMod val="95000"/>
                      </a:schemeClr>
                    </a:solidFill>
                  </a:tcPr>
                </a:tc>
                <a:tc>
                  <a:txBody>
                    <a:bodyPr/>
                    <a:lstStyle/>
                    <a:p>
                      <a:r>
                        <a:rPr lang="fi-FI" sz="1400" noProof="0" dirty="0"/>
                        <a:t>uhkat, alustava riskiarvio ja toimenpiteet​</a:t>
                      </a:r>
                    </a:p>
                  </a:txBody>
                  <a:tcPr>
                    <a:solidFill>
                      <a:schemeClr val="bg1">
                        <a:lumMod val="95000"/>
                      </a:schemeClr>
                    </a:solidFill>
                  </a:tcPr>
                </a:tc>
                <a:extLst>
                  <a:ext uri="{0D108BD9-81ED-4DB2-BD59-A6C34878D82A}">
                    <a16:rowId xmlns:a16="http://schemas.microsoft.com/office/drawing/2014/main" val="3861967184"/>
                  </a:ext>
                </a:extLst>
              </a:tr>
              <a:tr h="370840">
                <a:tc>
                  <a:txBody>
                    <a:bodyPr/>
                    <a:lstStyle/>
                    <a:p>
                      <a:r>
                        <a:rPr lang="fi-FI" sz="1400" noProof="0" dirty="0"/>
                        <a:t>Kohde on laaja​</a:t>
                      </a:r>
                    </a:p>
                  </a:txBody>
                  <a:tcPr>
                    <a:solidFill>
                      <a:schemeClr val="bg1">
                        <a:lumMod val="85000"/>
                      </a:schemeClr>
                    </a:solidFill>
                  </a:tcPr>
                </a:tc>
                <a:tc>
                  <a:txBody>
                    <a:bodyPr/>
                    <a:lstStyle/>
                    <a:p>
                      <a:r>
                        <a:rPr lang="fi-FI" sz="1400" noProof="0" dirty="0"/>
                        <a:t>Jaettu työpajasarja​</a:t>
                      </a:r>
                    </a:p>
                  </a:txBody>
                  <a:tcPr>
                    <a:solidFill>
                      <a:schemeClr val="bg1">
                        <a:lumMod val="85000"/>
                      </a:schemeClr>
                    </a:solidFill>
                  </a:tcPr>
                </a:tc>
                <a:tc>
                  <a:txBody>
                    <a:bodyPr/>
                    <a:lstStyle/>
                    <a:p>
                      <a:r>
                        <a:rPr lang="fi-FI" sz="1400" noProof="0" dirty="0"/>
                        <a:t>Vaiheittain rakennettu laadukas uhkamalli​</a:t>
                      </a:r>
                    </a:p>
                  </a:txBody>
                  <a:tcPr>
                    <a:solidFill>
                      <a:schemeClr val="bg1">
                        <a:lumMod val="85000"/>
                      </a:schemeClr>
                    </a:solidFill>
                  </a:tcPr>
                </a:tc>
                <a:extLst>
                  <a:ext uri="{0D108BD9-81ED-4DB2-BD59-A6C34878D82A}">
                    <a16:rowId xmlns:a16="http://schemas.microsoft.com/office/drawing/2014/main" val="1457425998"/>
                  </a:ext>
                </a:extLst>
              </a:tr>
              <a:tr h="370840">
                <a:tc>
                  <a:txBody>
                    <a:bodyPr/>
                    <a:lstStyle/>
                    <a:p>
                      <a:r>
                        <a:rPr lang="fi-FI" sz="1400" noProof="0" dirty="0"/>
                        <a:t>Konteksti on epäselvä​</a:t>
                      </a:r>
                    </a:p>
                  </a:txBody>
                  <a:tcPr>
                    <a:solidFill>
                      <a:schemeClr val="bg1">
                        <a:lumMod val="95000"/>
                      </a:schemeClr>
                    </a:solidFill>
                  </a:tcPr>
                </a:tc>
                <a:tc>
                  <a:txBody>
                    <a:bodyPr/>
                    <a:lstStyle/>
                    <a:p>
                      <a:r>
                        <a:rPr lang="fi-FI" sz="1400" noProof="0" dirty="0"/>
                        <a:t>Kontekstityöpaja ensin​</a:t>
                      </a:r>
                    </a:p>
                  </a:txBody>
                  <a:tcPr>
                    <a:solidFill>
                      <a:schemeClr val="bg1">
                        <a:lumMod val="95000"/>
                      </a:schemeClr>
                    </a:solidFill>
                  </a:tcPr>
                </a:tc>
                <a:tc>
                  <a:txBody>
                    <a:bodyPr/>
                    <a:lstStyle/>
                    <a:p>
                      <a:r>
                        <a:rPr lang="fi-FI" sz="1400" noProof="0" dirty="0"/>
                        <a:t>Yhteinen kuva kohteesta ja avoimet kysymykset​</a:t>
                      </a:r>
                    </a:p>
                  </a:txBody>
                  <a:tcPr>
                    <a:solidFill>
                      <a:schemeClr val="bg1">
                        <a:lumMod val="95000"/>
                      </a:schemeClr>
                    </a:solidFill>
                  </a:tcPr>
                </a:tc>
                <a:extLst>
                  <a:ext uri="{0D108BD9-81ED-4DB2-BD59-A6C34878D82A}">
                    <a16:rowId xmlns:a16="http://schemas.microsoft.com/office/drawing/2014/main" val="2865314857"/>
                  </a:ext>
                </a:extLst>
              </a:tr>
              <a:tr h="370840">
                <a:tc>
                  <a:txBody>
                    <a:bodyPr/>
                    <a:lstStyle/>
                    <a:p>
                      <a:r>
                        <a:rPr lang="fi-FI" sz="1400" noProof="0" dirty="0"/>
                        <a:t>Uhkat on jo tunnistettu​</a:t>
                      </a:r>
                    </a:p>
                  </a:txBody>
                  <a:tcPr>
                    <a:solidFill>
                      <a:schemeClr val="bg1">
                        <a:lumMod val="85000"/>
                      </a:schemeClr>
                    </a:solidFill>
                  </a:tcPr>
                </a:tc>
                <a:tc>
                  <a:txBody>
                    <a:bodyPr/>
                    <a:lstStyle/>
                    <a:p>
                      <a:r>
                        <a:rPr lang="fi-FI" sz="1400" noProof="0" dirty="0"/>
                        <a:t>Riskiarvio ja toimenpiteet​</a:t>
                      </a:r>
                    </a:p>
                  </a:txBody>
                  <a:tcPr>
                    <a:solidFill>
                      <a:schemeClr val="bg1">
                        <a:lumMod val="85000"/>
                      </a:schemeClr>
                    </a:solidFill>
                  </a:tcPr>
                </a:tc>
                <a:tc>
                  <a:txBody>
                    <a:bodyPr/>
                    <a:lstStyle/>
                    <a:p>
                      <a:r>
                        <a:rPr lang="fi-FI" sz="1400" noProof="0" dirty="0"/>
                        <a:t>Priorisoitu riskilista ja vastuut​</a:t>
                      </a:r>
                    </a:p>
                  </a:txBody>
                  <a:tcPr>
                    <a:solidFill>
                      <a:schemeClr val="bg1">
                        <a:lumMod val="85000"/>
                      </a:schemeClr>
                    </a:solidFill>
                  </a:tcPr>
                </a:tc>
                <a:extLst>
                  <a:ext uri="{0D108BD9-81ED-4DB2-BD59-A6C34878D82A}">
                    <a16:rowId xmlns:a16="http://schemas.microsoft.com/office/drawing/2014/main" val="524654042"/>
                  </a:ext>
                </a:extLst>
              </a:tr>
            </a:tbl>
          </a:graphicData>
        </a:graphic>
      </p:graphicFrame>
      <p:sp>
        <p:nvSpPr>
          <p:cNvPr id="8" name="Rectangle 7">
            <a:extLst>
              <a:ext uri="{FF2B5EF4-FFF2-40B4-BE49-F238E27FC236}">
                <a16:creationId xmlns:a16="http://schemas.microsoft.com/office/drawing/2014/main" id="{B22A621D-A446-A954-78D8-ED3D9702292C}"/>
              </a:ext>
            </a:extLst>
          </p:cNvPr>
          <p:cNvSpPr/>
          <p:nvPr/>
        </p:nvSpPr>
        <p:spPr>
          <a:xfrm>
            <a:off x="740015" y="5190033"/>
            <a:ext cx="10686369"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Huomio: Jos et ole varma, rajaa ensimmäinen työpaja uhkien tunnistamiseen. Hyvän uhkalistan pohjalta seuraavat vaiheet on helpompi suunnitella.​</a:t>
            </a:r>
          </a:p>
        </p:txBody>
      </p:sp>
      <p:pic>
        <p:nvPicPr>
          <p:cNvPr id="9" name="Graphic 8">
            <a:extLst>
              <a:ext uri="{FF2B5EF4-FFF2-40B4-BE49-F238E27FC236}">
                <a16:creationId xmlns:a16="http://schemas.microsoft.com/office/drawing/2014/main" id="{35A7AF63-7A8D-0A0D-AB28-D72E1CC2E4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3632" y="5336333"/>
            <a:ext cx="304800" cy="304800"/>
          </a:xfrm>
          <a:prstGeom prst="rect">
            <a:avLst/>
          </a:prstGeom>
        </p:spPr>
      </p:pic>
      <p:sp>
        <p:nvSpPr>
          <p:cNvPr id="12" name="Rectangle 11">
            <a:extLst>
              <a:ext uri="{FF2B5EF4-FFF2-40B4-BE49-F238E27FC236}">
                <a16:creationId xmlns:a16="http://schemas.microsoft.com/office/drawing/2014/main" id="{D11DB080-CF60-A45D-6E3C-8CF63A97795C}"/>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160706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7">
            <a:extLst>
              <a:ext uri="{FF2B5EF4-FFF2-40B4-BE49-F238E27FC236}">
                <a16:creationId xmlns:a16="http://schemas.microsoft.com/office/drawing/2014/main" id="{45E26882-0719-B26A-5605-FEFC8CE458C4}"/>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Liite 1.2: esimerkkikalenterointi: kevyt kokonaisuus​</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a:xfrm>
            <a:off x="612000" y="1747359"/>
            <a:ext cx="10746000" cy="584775"/>
          </a:xfrm>
        </p:spPr>
        <p:txBody>
          <a:bodyPr>
            <a:spAutoFit/>
          </a:bodyPr>
          <a:lstStyle/>
          <a:p>
            <a:pPr marL="0" indent="0">
              <a:lnSpc>
                <a:spcPct val="100000"/>
              </a:lnSpc>
              <a:spcBef>
                <a:spcPts val="900"/>
              </a:spcBef>
              <a:buSzPct val="100000"/>
              <a:buNone/>
            </a:pPr>
            <a:r>
              <a:rPr lang="fi-FI" sz="1600" noProof="0" dirty="0"/>
              <a:t>Sopii rajattuun kohteeseen, jonka osallistujat tuntevat hyvin ja jonka konteksti on valmisteltu etukäteen.​</a:t>
            </a:r>
          </a:p>
        </p:txBody>
      </p:sp>
      <p:graphicFrame>
        <p:nvGraphicFramePr>
          <p:cNvPr id="7" name="Table 6">
            <a:extLst>
              <a:ext uri="{FF2B5EF4-FFF2-40B4-BE49-F238E27FC236}">
                <a16:creationId xmlns:a16="http://schemas.microsoft.com/office/drawing/2014/main" id="{2B3A9ADD-D5F9-25FD-1C92-5049742ECD64}"/>
              </a:ext>
            </a:extLst>
          </p:cNvPr>
          <p:cNvGraphicFramePr>
            <a:graphicFrameLocks noGrp="1"/>
          </p:cNvGraphicFramePr>
          <p:nvPr>
            <p:extLst>
              <p:ext uri="{D42A27DB-BD31-4B8C-83A1-F6EECF244321}">
                <p14:modId xmlns:p14="http://schemas.microsoft.com/office/powerpoint/2010/main" val="3997973461"/>
              </p:ext>
            </p:extLst>
          </p:nvPr>
        </p:nvGraphicFramePr>
        <p:xfrm>
          <a:off x="729672" y="2472993"/>
          <a:ext cx="10699200" cy="2655917"/>
        </p:xfrm>
        <a:graphic>
          <a:graphicData uri="http://schemas.openxmlformats.org/drawingml/2006/table">
            <a:tbl>
              <a:tblPr firstRow="1" bandRow="1">
                <a:tableStyleId>{5C22544A-7EE6-4342-B048-85BDC9FD1C3A}</a:tableStyleId>
              </a:tblPr>
              <a:tblGrid>
                <a:gridCol w="936000">
                  <a:extLst>
                    <a:ext uri="{9D8B030D-6E8A-4147-A177-3AD203B41FA5}">
                      <a16:colId xmlns:a16="http://schemas.microsoft.com/office/drawing/2014/main" val="2828652645"/>
                    </a:ext>
                  </a:extLst>
                </a:gridCol>
                <a:gridCol w="5393496">
                  <a:extLst>
                    <a:ext uri="{9D8B030D-6E8A-4147-A177-3AD203B41FA5}">
                      <a16:colId xmlns:a16="http://schemas.microsoft.com/office/drawing/2014/main" val="1647876318"/>
                    </a:ext>
                  </a:extLst>
                </a:gridCol>
                <a:gridCol w="969264">
                  <a:extLst>
                    <a:ext uri="{9D8B030D-6E8A-4147-A177-3AD203B41FA5}">
                      <a16:colId xmlns:a16="http://schemas.microsoft.com/office/drawing/2014/main" val="3473411986"/>
                    </a:ext>
                  </a:extLst>
                </a:gridCol>
                <a:gridCol w="3400440">
                  <a:extLst>
                    <a:ext uri="{9D8B030D-6E8A-4147-A177-3AD203B41FA5}">
                      <a16:colId xmlns:a16="http://schemas.microsoft.com/office/drawing/2014/main" val="80042471"/>
                    </a:ext>
                  </a:extLst>
                </a:gridCol>
              </a:tblGrid>
              <a:tr h="370717">
                <a:tc gridSpan="2">
                  <a:txBody>
                    <a:bodyPr/>
                    <a:lstStyle/>
                    <a:p>
                      <a:r>
                        <a:rPr lang="fi-FI" sz="1400" noProof="0" dirty="0"/>
                        <a:t>Työpaja 1, kesto 2 h​</a:t>
                      </a:r>
                    </a:p>
                  </a:txBody>
                  <a:tcPr/>
                </a:tc>
                <a:tc hMerge="1">
                  <a:txBody>
                    <a:bodyPr/>
                    <a:lstStyle/>
                    <a:p>
                      <a:endParaRPr/>
                    </a:p>
                  </a:txBody>
                  <a:tcPr/>
                </a:tc>
                <a:tc gridSpan="2">
                  <a:txBody>
                    <a:bodyPr/>
                    <a:lstStyle/>
                    <a:p>
                      <a:r>
                        <a:rPr lang="fi-FI" sz="1400" noProof="0" dirty="0"/>
                        <a:t>Työpaja 2, kesto 2 h ​</a:t>
                      </a:r>
                    </a:p>
                  </a:txBody>
                  <a:tcPr/>
                </a:tc>
                <a:tc hMerge="1">
                  <a:txBody>
                    <a:bodyPr/>
                    <a:lstStyle/>
                    <a:p>
                      <a:endParaRPr lang="en-FI" sz="1600"/>
                    </a:p>
                  </a:txBody>
                  <a:tcPr/>
                </a:tc>
                <a:extLst>
                  <a:ext uri="{0D108BD9-81ED-4DB2-BD59-A6C34878D82A}">
                    <a16:rowId xmlns:a16="http://schemas.microsoft.com/office/drawing/2014/main" val="3368550026"/>
                  </a:ext>
                </a:extLst>
              </a:tr>
              <a:tr h="335120">
                <a:tc>
                  <a:txBody>
                    <a:bodyPr/>
                    <a:lstStyle/>
                    <a:p>
                      <a:r>
                        <a:rPr lang="fi-FI" sz="1400" b="1" noProof="0" dirty="0"/>
                        <a:t>Aika</a:t>
                      </a:r>
                    </a:p>
                  </a:txBody>
                  <a:tcPr>
                    <a:solidFill>
                      <a:schemeClr val="bg1">
                        <a:lumMod val="85000"/>
                      </a:schemeClr>
                    </a:solidFill>
                  </a:tcPr>
                </a:tc>
                <a:tc>
                  <a:txBody>
                    <a:bodyPr/>
                    <a:lstStyle/>
                    <a:p>
                      <a:r>
                        <a:rPr lang="fi-FI" sz="1400" b="1" noProof="0" dirty="0"/>
                        <a:t>Vaihe​</a:t>
                      </a:r>
                    </a:p>
                  </a:txBody>
                  <a:tcPr>
                    <a:solidFill>
                      <a:schemeClr val="bg1">
                        <a:lumMod val="85000"/>
                      </a:schemeClr>
                    </a:solidFill>
                  </a:tcPr>
                </a:tc>
                <a:tc>
                  <a:txBody>
                    <a:bodyPr/>
                    <a:lstStyle/>
                    <a:p>
                      <a:r>
                        <a:rPr lang="fi-FI" sz="1400" b="1" noProof="0" dirty="0"/>
                        <a:t>Aika</a:t>
                      </a:r>
                    </a:p>
                  </a:txBody>
                  <a:tcPr>
                    <a:solidFill>
                      <a:schemeClr val="bg1">
                        <a:lumMod val="85000"/>
                      </a:schemeClr>
                    </a:solidFill>
                  </a:tcPr>
                </a:tc>
                <a:tc>
                  <a:txBody>
                    <a:bodyPr/>
                    <a:lstStyle/>
                    <a:p>
                      <a:r>
                        <a:rPr lang="fi-FI" sz="1400" b="1" noProof="0" dirty="0"/>
                        <a:t>Vaihe</a:t>
                      </a:r>
                    </a:p>
                  </a:txBody>
                  <a:tcPr>
                    <a:solidFill>
                      <a:schemeClr val="bg1">
                        <a:lumMod val="85000"/>
                      </a:schemeClr>
                    </a:solidFill>
                  </a:tcPr>
                </a:tc>
                <a:extLst>
                  <a:ext uri="{0D108BD9-81ED-4DB2-BD59-A6C34878D82A}">
                    <a16:rowId xmlns:a16="http://schemas.microsoft.com/office/drawing/2014/main" val="648764599"/>
                  </a:ext>
                </a:extLst>
              </a:tr>
              <a:tr h="335120">
                <a:tc>
                  <a:txBody>
                    <a:bodyPr/>
                    <a:lstStyle/>
                    <a:p>
                      <a:r>
                        <a:rPr lang="fi-FI" sz="1400" noProof="0" dirty="0"/>
                        <a:t>15 min​</a:t>
                      </a:r>
                    </a:p>
                  </a:txBody>
                  <a:tcPr>
                    <a:solidFill>
                      <a:schemeClr val="bg1">
                        <a:lumMod val="95000"/>
                      </a:schemeClr>
                    </a:solidFill>
                  </a:tcPr>
                </a:tc>
                <a:tc>
                  <a:txBody>
                    <a:bodyPr/>
                    <a:lstStyle/>
                    <a:p>
                      <a:r>
                        <a:rPr lang="fi-FI" sz="1400" noProof="0" dirty="0"/>
                        <a:t>Aloitus, tavoite ja rajaus​</a:t>
                      </a:r>
                    </a:p>
                  </a:txBody>
                  <a:tcPr>
                    <a:solidFill>
                      <a:schemeClr val="bg1">
                        <a:lumMod val="95000"/>
                      </a:schemeClr>
                    </a:solidFill>
                  </a:tcPr>
                </a:tc>
                <a:tc>
                  <a:txBody>
                    <a:bodyPr/>
                    <a:lstStyle/>
                    <a:p>
                      <a:r>
                        <a:rPr lang="fi-FI" sz="1400" noProof="0" dirty="0"/>
                        <a:t>5 min​</a:t>
                      </a:r>
                    </a:p>
                  </a:txBody>
                  <a:tcPr>
                    <a:solidFill>
                      <a:schemeClr val="bg1">
                        <a:lumMod val="95000"/>
                      </a:schemeClr>
                    </a:solidFill>
                  </a:tcPr>
                </a:tc>
                <a:tc>
                  <a:txBody>
                    <a:bodyPr/>
                    <a:lstStyle/>
                    <a:p>
                      <a:r>
                        <a:rPr lang="fi-FI" sz="1400" noProof="0" dirty="0"/>
                        <a:t>Edellisen työpajan yhteenveto​</a:t>
                      </a:r>
                    </a:p>
                  </a:txBody>
                  <a:tcPr>
                    <a:solidFill>
                      <a:schemeClr val="bg1">
                        <a:lumMod val="95000"/>
                      </a:schemeClr>
                    </a:solidFill>
                  </a:tcPr>
                </a:tc>
                <a:extLst>
                  <a:ext uri="{0D108BD9-81ED-4DB2-BD59-A6C34878D82A}">
                    <a16:rowId xmlns:a16="http://schemas.microsoft.com/office/drawing/2014/main" val="3861967184"/>
                  </a:ext>
                </a:extLst>
              </a:tr>
              <a:tr h="0">
                <a:tc>
                  <a:txBody>
                    <a:bodyPr/>
                    <a:lstStyle/>
                    <a:p>
                      <a:r>
                        <a:rPr lang="fi-FI" sz="1400" noProof="0" dirty="0"/>
                        <a:t>15 min​</a:t>
                      </a:r>
                    </a:p>
                  </a:txBody>
                  <a:tcPr>
                    <a:solidFill>
                      <a:schemeClr val="bg1">
                        <a:lumMod val="85000"/>
                      </a:schemeClr>
                    </a:solidFill>
                  </a:tcPr>
                </a:tc>
                <a:tc>
                  <a:txBody>
                    <a:bodyPr/>
                    <a:lstStyle/>
                    <a:p>
                      <a:r>
                        <a:rPr lang="fi-FI" sz="1400" noProof="0" dirty="0"/>
                        <a:t>Kontekstin ja suojattavien kohteiden tarkistus​</a:t>
                      </a:r>
                    </a:p>
                  </a:txBody>
                  <a:tcPr>
                    <a:solidFill>
                      <a:schemeClr val="bg1">
                        <a:lumMod val="85000"/>
                      </a:schemeClr>
                    </a:solidFill>
                  </a:tcPr>
                </a:tc>
                <a:tc>
                  <a:txBody>
                    <a:bodyPr/>
                    <a:lstStyle/>
                    <a:p>
                      <a:r>
                        <a:rPr lang="fi-FI" sz="1400" noProof="0" dirty="0"/>
                        <a:t>40 min​</a:t>
                      </a:r>
                    </a:p>
                  </a:txBody>
                  <a:tcPr>
                    <a:solidFill>
                      <a:schemeClr val="bg1">
                        <a:lumMod val="85000"/>
                      </a:schemeClr>
                    </a:solidFill>
                  </a:tcPr>
                </a:tc>
                <a:tc>
                  <a:txBody>
                    <a:bodyPr/>
                    <a:lstStyle/>
                    <a:p>
                      <a:r>
                        <a:rPr lang="fi-FI" sz="1400" noProof="0" dirty="0"/>
                        <a:t>Riskien arviointi​</a:t>
                      </a:r>
                    </a:p>
                  </a:txBody>
                  <a:tcPr>
                    <a:solidFill>
                      <a:schemeClr val="bg1">
                        <a:lumMod val="85000"/>
                      </a:schemeClr>
                    </a:solidFill>
                  </a:tcPr>
                </a:tc>
                <a:extLst>
                  <a:ext uri="{0D108BD9-81ED-4DB2-BD59-A6C34878D82A}">
                    <a16:rowId xmlns:a16="http://schemas.microsoft.com/office/drawing/2014/main" val="1457425998"/>
                  </a:ext>
                </a:extLst>
              </a:tr>
              <a:tr h="335120">
                <a:tc>
                  <a:txBody>
                    <a:bodyPr/>
                    <a:lstStyle/>
                    <a:p>
                      <a:r>
                        <a:rPr lang="fi-FI" sz="1400" noProof="0" dirty="0"/>
                        <a:t>45 min​</a:t>
                      </a:r>
                    </a:p>
                  </a:txBody>
                  <a:tcPr>
                    <a:solidFill>
                      <a:schemeClr val="bg1">
                        <a:lumMod val="95000"/>
                      </a:schemeClr>
                    </a:solidFill>
                  </a:tcPr>
                </a:tc>
                <a:tc>
                  <a:txBody>
                    <a:bodyPr/>
                    <a:lstStyle/>
                    <a:p>
                      <a:r>
                        <a:rPr lang="fi-FI" sz="1400" noProof="0" dirty="0"/>
                        <a:t>Uhkien tunnistus​</a:t>
                      </a:r>
                    </a:p>
                  </a:txBody>
                  <a:tcPr>
                    <a:solidFill>
                      <a:schemeClr val="bg1">
                        <a:lumMod val="95000"/>
                      </a:schemeClr>
                    </a:solidFill>
                  </a:tcPr>
                </a:tc>
                <a:tc>
                  <a:txBody>
                    <a:bodyPr/>
                    <a:lstStyle/>
                    <a:p>
                      <a:r>
                        <a:rPr lang="fi-FI" sz="1400" noProof="0" dirty="0"/>
                        <a:t>10 min​</a:t>
                      </a:r>
                    </a:p>
                  </a:txBody>
                  <a:tcPr>
                    <a:solidFill>
                      <a:schemeClr val="bg1">
                        <a:lumMod val="95000"/>
                      </a:schemeClr>
                    </a:solidFill>
                  </a:tcPr>
                </a:tc>
                <a:tc>
                  <a:txBody>
                    <a:bodyPr/>
                    <a:lstStyle/>
                    <a:p>
                      <a:r>
                        <a:rPr lang="fi-FI" sz="1400" noProof="0" dirty="0"/>
                        <a:t>Tauko</a:t>
                      </a:r>
                    </a:p>
                  </a:txBody>
                  <a:tcPr>
                    <a:solidFill>
                      <a:schemeClr val="bg1">
                        <a:lumMod val="95000"/>
                      </a:schemeClr>
                    </a:solidFill>
                  </a:tcPr>
                </a:tc>
                <a:extLst>
                  <a:ext uri="{0D108BD9-81ED-4DB2-BD59-A6C34878D82A}">
                    <a16:rowId xmlns:a16="http://schemas.microsoft.com/office/drawing/2014/main" val="2865314857"/>
                  </a:ext>
                </a:extLst>
              </a:tr>
              <a:tr h="335120">
                <a:tc>
                  <a:txBody>
                    <a:bodyPr/>
                    <a:lstStyle/>
                    <a:p>
                      <a:r>
                        <a:rPr lang="fi-FI" sz="1400" noProof="0" dirty="0"/>
                        <a:t>10 min​</a:t>
                      </a:r>
                    </a:p>
                  </a:txBody>
                  <a:tcPr>
                    <a:solidFill>
                      <a:schemeClr val="bg1">
                        <a:lumMod val="85000"/>
                      </a:schemeClr>
                    </a:solidFill>
                  </a:tcPr>
                </a:tc>
                <a:tc>
                  <a:txBody>
                    <a:bodyPr/>
                    <a:lstStyle/>
                    <a:p>
                      <a:r>
                        <a:rPr lang="fi-FI" sz="1400" noProof="0" dirty="0"/>
                        <a:t>Tauko​</a:t>
                      </a:r>
                    </a:p>
                  </a:txBody>
                  <a:tcPr>
                    <a:solidFill>
                      <a:schemeClr val="bg1">
                        <a:lumMod val="85000"/>
                      </a:schemeClr>
                    </a:solidFill>
                  </a:tcPr>
                </a:tc>
                <a:tc>
                  <a:txBody>
                    <a:bodyPr/>
                    <a:lstStyle/>
                    <a:p>
                      <a:r>
                        <a:rPr lang="fi-FI" sz="1400" noProof="0" dirty="0"/>
                        <a:t>40 min​</a:t>
                      </a:r>
                    </a:p>
                  </a:txBody>
                  <a:tcPr>
                    <a:solidFill>
                      <a:schemeClr val="bg1">
                        <a:lumMod val="85000"/>
                      </a:schemeClr>
                    </a:solidFill>
                  </a:tcPr>
                </a:tc>
                <a:tc>
                  <a:txBody>
                    <a:bodyPr/>
                    <a:lstStyle/>
                    <a:p>
                      <a:r>
                        <a:rPr lang="fi-FI" sz="1400" noProof="0" dirty="0"/>
                        <a:t>Toimenpiteiden määrittely​</a:t>
                      </a:r>
                    </a:p>
                  </a:txBody>
                  <a:tcPr>
                    <a:solidFill>
                      <a:schemeClr val="bg1">
                        <a:lumMod val="85000"/>
                      </a:schemeClr>
                    </a:solidFill>
                  </a:tcPr>
                </a:tc>
                <a:extLst>
                  <a:ext uri="{0D108BD9-81ED-4DB2-BD59-A6C34878D82A}">
                    <a16:rowId xmlns:a16="http://schemas.microsoft.com/office/drawing/2014/main" val="524654042"/>
                  </a:ext>
                </a:extLst>
              </a:tr>
              <a:tr h="0">
                <a:tc>
                  <a:txBody>
                    <a:bodyPr/>
                    <a:lstStyle/>
                    <a:p>
                      <a:r>
                        <a:rPr lang="fi-FI" sz="1400" noProof="0" dirty="0"/>
                        <a:t>25 min​</a:t>
                      </a:r>
                    </a:p>
                  </a:txBody>
                  <a:tcPr>
                    <a:solidFill>
                      <a:schemeClr val="bg1">
                        <a:lumMod val="95000"/>
                      </a:schemeClr>
                    </a:solidFill>
                  </a:tcPr>
                </a:tc>
                <a:tc>
                  <a:txBody>
                    <a:bodyPr/>
                    <a:lstStyle/>
                    <a:p>
                      <a:r>
                        <a:rPr lang="fi-FI" sz="1400" noProof="0" dirty="0"/>
                        <a:t>Uhkien selkeyttäminen ja tarvittaessa ryhmittely​</a:t>
                      </a:r>
                    </a:p>
                  </a:txBody>
                  <a:tcPr>
                    <a:solidFill>
                      <a:schemeClr val="bg1">
                        <a:lumMod val="95000"/>
                      </a:schemeClr>
                    </a:solidFill>
                  </a:tcPr>
                </a:tc>
                <a:tc>
                  <a:txBody>
                    <a:bodyPr/>
                    <a:lstStyle/>
                    <a:p>
                      <a:r>
                        <a:rPr lang="fi-FI" sz="1400" noProof="0" dirty="0"/>
                        <a:t>15 min​</a:t>
                      </a:r>
                    </a:p>
                  </a:txBody>
                  <a:tcPr>
                    <a:solidFill>
                      <a:schemeClr val="bg1">
                        <a:lumMod val="95000"/>
                      </a:schemeClr>
                    </a:solidFill>
                  </a:tcPr>
                </a:tc>
                <a:tc>
                  <a:txBody>
                    <a:bodyPr/>
                    <a:lstStyle/>
                    <a:p>
                      <a:r>
                        <a:rPr lang="fi-FI" sz="1400" noProof="0" dirty="0"/>
                        <a:t>Vastuut, määräajat ja seuranta​</a:t>
                      </a:r>
                    </a:p>
                  </a:txBody>
                  <a:tcPr>
                    <a:solidFill>
                      <a:schemeClr val="bg1">
                        <a:lumMod val="95000"/>
                      </a:schemeClr>
                    </a:solidFill>
                  </a:tcPr>
                </a:tc>
                <a:extLst>
                  <a:ext uri="{0D108BD9-81ED-4DB2-BD59-A6C34878D82A}">
                    <a16:rowId xmlns:a16="http://schemas.microsoft.com/office/drawing/2014/main" val="2650126257"/>
                  </a:ext>
                </a:extLst>
              </a:tr>
              <a:tr h="335120">
                <a:tc>
                  <a:txBody>
                    <a:bodyPr/>
                    <a:lstStyle/>
                    <a:p>
                      <a:r>
                        <a:rPr lang="fi-FI" sz="1400" noProof="0" dirty="0"/>
                        <a:t>10 min​</a:t>
                      </a:r>
                    </a:p>
                  </a:txBody>
                  <a:tcPr>
                    <a:solidFill>
                      <a:schemeClr val="bg1">
                        <a:lumMod val="85000"/>
                      </a:schemeClr>
                    </a:solidFill>
                  </a:tcPr>
                </a:tc>
                <a:tc>
                  <a:txBody>
                    <a:bodyPr/>
                    <a:lstStyle/>
                    <a:p>
                      <a:r>
                        <a:rPr lang="fi-FI" sz="1400" noProof="0" dirty="0"/>
                        <a:t>Yhteenveto ja jatko​</a:t>
                      </a:r>
                    </a:p>
                  </a:txBody>
                  <a:tcPr>
                    <a:solidFill>
                      <a:schemeClr val="bg1">
                        <a:lumMod val="85000"/>
                      </a:schemeClr>
                    </a:solidFill>
                  </a:tcPr>
                </a:tc>
                <a:tc>
                  <a:txBody>
                    <a:bodyPr/>
                    <a:lstStyle/>
                    <a:p>
                      <a:r>
                        <a:rPr lang="fi-FI" sz="1400" noProof="0" dirty="0"/>
                        <a:t>10 min​</a:t>
                      </a:r>
                    </a:p>
                  </a:txBody>
                  <a:tcPr>
                    <a:solidFill>
                      <a:schemeClr val="bg1">
                        <a:lumMod val="85000"/>
                      </a:schemeClr>
                    </a:solidFill>
                  </a:tcPr>
                </a:tc>
                <a:tc>
                  <a:txBody>
                    <a:bodyPr/>
                    <a:lstStyle/>
                    <a:p>
                      <a:r>
                        <a:rPr lang="fi-FI" sz="1400" noProof="0" dirty="0"/>
                        <a:t>Yhteenveto​</a:t>
                      </a:r>
                    </a:p>
                  </a:txBody>
                  <a:tcPr>
                    <a:solidFill>
                      <a:schemeClr val="bg1">
                        <a:lumMod val="85000"/>
                      </a:schemeClr>
                    </a:solidFill>
                  </a:tcPr>
                </a:tc>
                <a:extLst>
                  <a:ext uri="{0D108BD9-81ED-4DB2-BD59-A6C34878D82A}">
                    <a16:rowId xmlns:a16="http://schemas.microsoft.com/office/drawing/2014/main" val="2765514444"/>
                  </a:ext>
                </a:extLst>
              </a:tr>
            </a:tbl>
          </a:graphicData>
        </a:graphic>
      </p:graphicFrame>
      <p:sp>
        <p:nvSpPr>
          <p:cNvPr id="8" name="Rectangle 7">
            <a:extLst>
              <a:ext uri="{FF2B5EF4-FFF2-40B4-BE49-F238E27FC236}">
                <a16:creationId xmlns:a16="http://schemas.microsoft.com/office/drawing/2014/main" id="{B22A621D-A446-A954-78D8-ED3D9702292C}"/>
              </a:ext>
            </a:extLst>
          </p:cNvPr>
          <p:cNvSpPr/>
          <p:nvPr/>
        </p:nvSpPr>
        <p:spPr>
          <a:xfrm>
            <a:off x="740015" y="5478430"/>
            <a:ext cx="10686369"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Huomio: Varaa työpajojen väliin aikaa uhkalistan siistimiseen, epäselvien ja avointen asioiden selkeyttämiseen. Toista työpajaa ei kannata aloittaa, jos kirjaukset ovat vielä epäselviä.​</a:t>
            </a:r>
          </a:p>
        </p:txBody>
      </p:sp>
      <p:pic>
        <p:nvPicPr>
          <p:cNvPr id="9" name="Graphic 8">
            <a:extLst>
              <a:ext uri="{FF2B5EF4-FFF2-40B4-BE49-F238E27FC236}">
                <a16:creationId xmlns:a16="http://schemas.microsoft.com/office/drawing/2014/main" id="{35A7AF63-7A8D-0A0D-AB28-D72E1CC2E4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3632" y="5624730"/>
            <a:ext cx="304800" cy="304800"/>
          </a:xfrm>
          <a:prstGeom prst="rect">
            <a:avLst/>
          </a:prstGeom>
        </p:spPr>
      </p:pic>
      <p:sp>
        <p:nvSpPr>
          <p:cNvPr id="12" name="Rectangle 11">
            <a:extLst>
              <a:ext uri="{FF2B5EF4-FFF2-40B4-BE49-F238E27FC236}">
                <a16:creationId xmlns:a16="http://schemas.microsoft.com/office/drawing/2014/main" id="{B0B0A312-839C-62A6-F1AA-FD0597E67CA7}"/>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8102674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7">
            <a:extLst>
              <a:ext uri="{FF2B5EF4-FFF2-40B4-BE49-F238E27FC236}">
                <a16:creationId xmlns:a16="http://schemas.microsoft.com/office/drawing/2014/main" id="{FE146143-B951-07EC-7A52-69380CEA3C11}"/>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Liite 1.3: esimerkkikalenterointi: laajempi kokonaisuus​</a:t>
            </a:r>
          </a:p>
        </p:txBody>
      </p:sp>
      <p:sp>
        <p:nvSpPr>
          <p:cNvPr id="3" name="Content Placeholder 2">
            <a:extLst>
              <a:ext uri="{FF2B5EF4-FFF2-40B4-BE49-F238E27FC236}">
                <a16:creationId xmlns:a16="http://schemas.microsoft.com/office/drawing/2014/main" id="{35CC375B-A473-D27C-9A27-D1E502138922}"/>
              </a:ext>
            </a:extLst>
          </p:cNvPr>
          <p:cNvSpPr>
            <a:spLocks noGrp="1"/>
          </p:cNvSpPr>
          <p:nvPr>
            <p:ph idx="1"/>
          </p:nvPr>
        </p:nvSpPr>
        <p:spPr>
          <a:xfrm>
            <a:off x="612000" y="1747359"/>
            <a:ext cx="10746000" cy="338554"/>
          </a:xfrm>
        </p:spPr>
        <p:txBody>
          <a:bodyPr>
            <a:spAutoFit/>
          </a:bodyPr>
          <a:lstStyle/>
          <a:p>
            <a:pPr marL="0" indent="0">
              <a:lnSpc>
                <a:spcPct val="100000"/>
              </a:lnSpc>
              <a:spcBef>
                <a:spcPts val="900"/>
              </a:spcBef>
              <a:buSzPct val="100000"/>
              <a:buNone/>
            </a:pPr>
            <a:r>
              <a:rPr lang="fi-FI" sz="1600" noProof="0" dirty="0"/>
              <a:t>Tämä malli sopii laajaan, kriittiseen tai monimutkaiseen järjestelmään. ​</a:t>
            </a:r>
          </a:p>
        </p:txBody>
      </p:sp>
      <p:graphicFrame>
        <p:nvGraphicFramePr>
          <p:cNvPr id="7" name="Table 6">
            <a:extLst>
              <a:ext uri="{FF2B5EF4-FFF2-40B4-BE49-F238E27FC236}">
                <a16:creationId xmlns:a16="http://schemas.microsoft.com/office/drawing/2014/main" id="{2B3A9ADD-D5F9-25FD-1C92-5049742ECD64}"/>
              </a:ext>
            </a:extLst>
          </p:cNvPr>
          <p:cNvGraphicFramePr>
            <a:graphicFrameLocks noGrp="1"/>
          </p:cNvGraphicFramePr>
          <p:nvPr>
            <p:extLst>
              <p:ext uri="{D42A27DB-BD31-4B8C-83A1-F6EECF244321}">
                <p14:modId xmlns:p14="http://schemas.microsoft.com/office/powerpoint/2010/main" val="537438426"/>
              </p:ext>
            </p:extLst>
          </p:nvPr>
        </p:nvGraphicFramePr>
        <p:xfrm>
          <a:off x="729672" y="2300329"/>
          <a:ext cx="10696712" cy="2834640"/>
        </p:xfrm>
        <a:graphic>
          <a:graphicData uri="http://schemas.openxmlformats.org/drawingml/2006/table">
            <a:tbl>
              <a:tblPr firstRow="1" bandRow="1">
                <a:tableStyleId>{5C22544A-7EE6-4342-B048-85BDC9FD1C3A}</a:tableStyleId>
              </a:tblPr>
              <a:tblGrid>
                <a:gridCol w="2674178">
                  <a:extLst>
                    <a:ext uri="{9D8B030D-6E8A-4147-A177-3AD203B41FA5}">
                      <a16:colId xmlns:a16="http://schemas.microsoft.com/office/drawing/2014/main" val="2828652645"/>
                    </a:ext>
                  </a:extLst>
                </a:gridCol>
                <a:gridCol w="2674178">
                  <a:extLst>
                    <a:ext uri="{9D8B030D-6E8A-4147-A177-3AD203B41FA5}">
                      <a16:colId xmlns:a16="http://schemas.microsoft.com/office/drawing/2014/main" val="1647876318"/>
                    </a:ext>
                  </a:extLst>
                </a:gridCol>
                <a:gridCol w="2674178">
                  <a:extLst>
                    <a:ext uri="{9D8B030D-6E8A-4147-A177-3AD203B41FA5}">
                      <a16:colId xmlns:a16="http://schemas.microsoft.com/office/drawing/2014/main" val="3473411986"/>
                    </a:ext>
                  </a:extLst>
                </a:gridCol>
                <a:gridCol w="2674178">
                  <a:extLst>
                    <a:ext uri="{9D8B030D-6E8A-4147-A177-3AD203B41FA5}">
                      <a16:colId xmlns:a16="http://schemas.microsoft.com/office/drawing/2014/main" val="2699441495"/>
                    </a:ext>
                  </a:extLst>
                </a:gridCol>
              </a:tblGrid>
              <a:tr h="370840">
                <a:tc>
                  <a:txBody>
                    <a:bodyPr/>
                    <a:lstStyle/>
                    <a:p>
                      <a:r>
                        <a:rPr lang="fi-FI" sz="1200" noProof="0" dirty="0"/>
                        <a:t>Työpaja 1: ​</a:t>
                      </a:r>
                    </a:p>
                    <a:p>
                      <a:r>
                        <a:rPr lang="fi-FI" sz="1200" noProof="0" dirty="0"/>
                        <a:t>Rajaus ja konteksti 2 h​</a:t>
                      </a:r>
                    </a:p>
                  </a:txBody>
                  <a:tcPr/>
                </a:tc>
                <a:tc>
                  <a:txBody>
                    <a:bodyPr/>
                    <a:lstStyle/>
                    <a:p>
                      <a:r>
                        <a:rPr lang="fi-FI" sz="1200" noProof="0" dirty="0"/>
                        <a:t>Työpaja 2: ​</a:t>
                      </a:r>
                    </a:p>
                    <a:p>
                      <a:r>
                        <a:rPr lang="fi-FI" sz="1200" noProof="0" dirty="0"/>
                        <a:t>Uhkien tunnistaminen 2 h​</a:t>
                      </a:r>
                    </a:p>
                  </a:txBody>
                  <a:tcPr/>
                </a:tc>
                <a:tc>
                  <a:txBody>
                    <a:bodyPr/>
                    <a:lstStyle/>
                    <a:p>
                      <a:r>
                        <a:rPr lang="fi-FI" sz="1200" noProof="0" dirty="0"/>
                        <a:t>Työpaja 3: ​</a:t>
                      </a:r>
                    </a:p>
                    <a:p>
                      <a:r>
                        <a:rPr lang="fi-FI" sz="1200" noProof="0" dirty="0"/>
                        <a:t>Riskien arviointi 2 h​</a:t>
                      </a:r>
                    </a:p>
                  </a:txBody>
                  <a:tcPr/>
                </a:tc>
                <a:tc>
                  <a:txBody>
                    <a:bodyPr/>
                    <a:lstStyle/>
                    <a:p>
                      <a:r>
                        <a:rPr lang="fi-FI" sz="1200" noProof="0" dirty="0"/>
                        <a:t>Työpaja 4: ​</a:t>
                      </a:r>
                    </a:p>
                    <a:p>
                      <a:r>
                        <a:rPr lang="fi-FI" sz="1200" noProof="0" dirty="0"/>
                        <a:t>Toimenpiteet 2 h​</a:t>
                      </a:r>
                    </a:p>
                  </a:txBody>
                  <a:tcPr/>
                </a:tc>
                <a:extLst>
                  <a:ext uri="{0D108BD9-81ED-4DB2-BD59-A6C34878D82A}">
                    <a16:rowId xmlns:a16="http://schemas.microsoft.com/office/drawing/2014/main" val="3368550026"/>
                  </a:ext>
                </a:extLst>
              </a:tr>
              <a:tr h="370840">
                <a:tc>
                  <a:txBody>
                    <a:bodyPr/>
                    <a:lstStyle/>
                    <a:p>
                      <a:pPr marL="171450" indent="-171450">
                        <a:buFont typeface="Arial" panose="020B0604020202020204" pitchFamily="34" charset="0"/>
                        <a:buChar char="•"/>
                      </a:pPr>
                      <a:r>
                        <a:rPr lang="fi-FI" sz="1200" noProof="0" dirty="0"/>
                        <a:t>tavoite ja rajaus ​</a:t>
                      </a:r>
                    </a:p>
                    <a:p>
                      <a:pPr marL="171450" indent="-171450">
                        <a:buFont typeface="Arial" panose="020B0604020202020204" pitchFamily="34" charset="0"/>
                        <a:buChar char="•"/>
                      </a:pPr>
                      <a:r>
                        <a:rPr lang="fi-FI" sz="1200" noProof="0" dirty="0"/>
                        <a:t>käyttötarkoitus ​</a:t>
                      </a:r>
                    </a:p>
                    <a:p>
                      <a:pPr marL="171450" indent="-171450">
                        <a:buFont typeface="Arial" panose="020B0604020202020204" pitchFamily="34" charset="0"/>
                        <a:buChar char="•"/>
                      </a:pPr>
                      <a:r>
                        <a:rPr lang="fi-FI" sz="1200" noProof="0" dirty="0"/>
                        <a:t>käyttäjät ja roolit ​</a:t>
                      </a:r>
                    </a:p>
                    <a:p>
                      <a:pPr marL="171450" indent="-171450">
                        <a:buFont typeface="Arial" panose="020B0604020202020204" pitchFamily="34" charset="0"/>
                        <a:buChar char="•"/>
                      </a:pPr>
                      <a:r>
                        <a:rPr lang="fi-FI" sz="1200" noProof="0" dirty="0"/>
                        <a:t>järjestelmän osat ​</a:t>
                      </a:r>
                    </a:p>
                    <a:p>
                      <a:pPr marL="171450" indent="-171450">
                        <a:buFont typeface="Arial" panose="020B0604020202020204" pitchFamily="34" charset="0"/>
                        <a:buChar char="•"/>
                      </a:pPr>
                      <a:r>
                        <a:rPr lang="fi-FI" sz="1200" noProof="0" dirty="0"/>
                        <a:t>käsiteltävä tieto ​</a:t>
                      </a:r>
                    </a:p>
                    <a:p>
                      <a:pPr marL="171450" indent="-171450">
                        <a:buFont typeface="Arial" panose="020B0604020202020204" pitchFamily="34" charset="0"/>
                        <a:buChar char="•"/>
                      </a:pPr>
                      <a:r>
                        <a:rPr lang="fi-FI" sz="1200" noProof="0" dirty="0"/>
                        <a:t>tietovirrat ​</a:t>
                      </a:r>
                    </a:p>
                    <a:p>
                      <a:pPr marL="171450" indent="-171450">
                        <a:buFont typeface="Arial" panose="020B0604020202020204" pitchFamily="34" charset="0"/>
                        <a:buChar char="•"/>
                      </a:pPr>
                      <a:r>
                        <a:rPr lang="fi-FI" sz="1200" noProof="0" dirty="0"/>
                        <a:t>integraatiot ja riippuvuudet ​</a:t>
                      </a:r>
                    </a:p>
                    <a:p>
                      <a:pPr marL="171450" indent="-171450">
                        <a:buFont typeface="Arial" panose="020B0604020202020204" pitchFamily="34" charset="0"/>
                        <a:buChar char="•"/>
                      </a:pPr>
                      <a:r>
                        <a:rPr lang="fi-FI" sz="1200" noProof="0" dirty="0"/>
                        <a:t>suojattavat kohteet ​</a:t>
                      </a:r>
                    </a:p>
                    <a:p>
                      <a:pPr marL="171450" indent="-171450">
                        <a:buFont typeface="Arial" panose="020B0604020202020204" pitchFamily="34" charset="0"/>
                        <a:buChar char="•"/>
                      </a:pPr>
                      <a:r>
                        <a:rPr lang="fi-FI" sz="1200" noProof="0" dirty="0"/>
                        <a:t>avoimet kysymykset​</a:t>
                      </a:r>
                    </a:p>
                  </a:txBody>
                  <a:tcPr>
                    <a:solidFill>
                      <a:schemeClr val="bg1">
                        <a:lumMod val="85000"/>
                      </a:schemeClr>
                    </a:solidFill>
                  </a:tcPr>
                </a:tc>
                <a:tc>
                  <a:txBody>
                    <a:bodyPr/>
                    <a:lstStyle/>
                    <a:p>
                      <a:pPr marL="171450" indent="-171450">
                        <a:buFont typeface="Arial" panose="020B0604020202020204" pitchFamily="34" charset="0"/>
                        <a:buChar char="•"/>
                      </a:pPr>
                      <a:r>
                        <a:rPr lang="fi-FI" sz="1200" noProof="0" dirty="0"/>
                        <a:t>lyhyt kontekstin kertaus ​</a:t>
                      </a:r>
                    </a:p>
                    <a:p>
                      <a:pPr marL="171450" indent="-171450">
                        <a:buFont typeface="Arial" panose="020B0604020202020204" pitchFamily="34" charset="0"/>
                        <a:buChar char="•"/>
                      </a:pPr>
                      <a:r>
                        <a:rPr lang="fi-FI" sz="1200" noProof="0" dirty="0"/>
                        <a:t>yksilöideointi ​</a:t>
                      </a:r>
                    </a:p>
                    <a:p>
                      <a:pPr marL="171450" indent="-171450">
                        <a:buFont typeface="Arial" panose="020B0604020202020204" pitchFamily="34" charset="0"/>
                        <a:buChar char="•"/>
                      </a:pPr>
                      <a:r>
                        <a:rPr lang="fi-FI" sz="1200" noProof="0" dirty="0"/>
                        <a:t>pienryhmäkierrokset ​</a:t>
                      </a:r>
                    </a:p>
                    <a:p>
                      <a:pPr marL="171450" indent="-171450">
                        <a:buFont typeface="Arial" panose="020B0604020202020204" pitchFamily="34" charset="0"/>
                        <a:buChar char="•"/>
                      </a:pPr>
                      <a:r>
                        <a:rPr lang="fi-FI" sz="1200" noProof="0" dirty="0"/>
                        <a:t>uhkien selkeyttäminen ​</a:t>
                      </a:r>
                    </a:p>
                    <a:p>
                      <a:pPr marL="171450" indent="-171450">
                        <a:buFont typeface="Arial" panose="020B0604020202020204" pitchFamily="34" charset="0"/>
                        <a:buChar char="•"/>
                      </a:pPr>
                      <a:r>
                        <a:rPr lang="fi-FI" sz="1200" noProof="0" dirty="0"/>
                        <a:t>tarvittaessa ryhmittely ​</a:t>
                      </a:r>
                    </a:p>
                    <a:p>
                      <a:pPr marL="171450" indent="-171450">
                        <a:buFont typeface="Arial" panose="020B0604020202020204" pitchFamily="34" charset="0"/>
                        <a:buChar char="•"/>
                      </a:pPr>
                      <a:r>
                        <a:rPr lang="fi-FI" sz="1200" noProof="0" dirty="0"/>
                        <a:t>puuttuvien näkökulmien tarkistus ​</a:t>
                      </a:r>
                    </a:p>
                  </a:txBody>
                  <a:tcPr>
                    <a:solidFill>
                      <a:schemeClr val="bg1">
                        <a:lumMod val="85000"/>
                      </a:schemeClr>
                    </a:solidFill>
                  </a:tcPr>
                </a:tc>
                <a:tc>
                  <a:txBody>
                    <a:bodyPr/>
                    <a:lstStyle/>
                    <a:p>
                      <a:pPr marL="171450" indent="-171450">
                        <a:buFont typeface="Arial" panose="020B0604020202020204" pitchFamily="34" charset="0"/>
                        <a:buChar char="•"/>
                      </a:pPr>
                      <a:r>
                        <a:rPr lang="fi-FI" sz="1200" noProof="0" dirty="0"/>
                        <a:t>uhkalistan tarkistus ​</a:t>
                      </a:r>
                    </a:p>
                    <a:p>
                      <a:pPr marL="171450" indent="-171450">
                        <a:buFont typeface="Arial" panose="020B0604020202020204" pitchFamily="34" charset="0"/>
                        <a:buChar char="•"/>
                      </a:pPr>
                      <a:r>
                        <a:rPr lang="fi-FI" sz="1200" noProof="0" dirty="0"/>
                        <a:t>vaikutuksen arviointi ​</a:t>
                      </a:r>
                    </a:p>
                    <a:p>
                      <a:pPr marL="171450" indent="-171450">
                        <a:buFont typeface="Arial" panose="020B0604020202020204" pitchFamily="34" charset="0"/>
                        <a:buChar char="•"/>
                      </a:pPr>
                      <a:r>
                        <a:rPr lang="fi-FI" sz="1200" noProof="0" dirty="0"/>
                        <a:t>todennäköisyyden arviointi ​</a:t>
                      </a:r>
                    </a:p>
                    <a:p>
                      <a:pPr marL="171450" indent="-171450">
                        <a:buFont typeface="Arial" panose="020B0604020202020204" pitchFamily="34" charset="0"/>
                        <a:buChar char="•"/>
                      </a:pPr>
                      <a:r>
                        <a:rPr lang="fi-FI" sz="1200" noProof="0" dirty="0"/>
                        <a:t>riskitason muodostaminen ​</a:t>
                      </a:r>
                    </a:p>
                    <a:p>
                      <a:pPr marL="171450" indent="-171450">
                        <a:buFont typeface="Arial" panose="020B0604020202020204" pitchFamily="34" charset="0"/>
                        <a:buChar char="•"/>
                      </a:pPr>
                      <a:r>
                        <a:rPr lang="fi-FI" sz="1200" noProof="0" dirty="0"/>
                        <a:t>tärkeimpien riskien tunnistaminen​</a:t>
                      </a:r>
                    </a:p>
                  </a:txBody>
                  <a:tcPr>
                    <a:solidFill>
                      <a:schemeClr val="bg1">
                        <a:lumMod val="85000"/>
                      </a:schemeClr>
                    </a:solidFill>
                  </a:tcPr>
                </a:tc>
                <a:tc>
                  <a:txBody>
                    <a:bodyPr/>
                    <a:lstStyle/>
                    <a:p>
                      <a:pPr marL="171450" indent="-171450">
                        <a:buFont typeface="Arial" panose="020B0604020202020204" pitchFamily="34" charset="0"/>
                        <a:buChar char="•"/>
                      </a:pPr>
                      <a:r>
                        <a:rPr lang="fi-FI" sz="1200" noProof="0" dirty="0"/>
                        <a:t>merkittävimpien riskien käsittely ​</a:t>
                      </a:r>
                    </a:p>
                    <a:p>
                      <a:pPr marL="171450" indent="-171450">
                        <a:buFont typeface="Arial" panose="020B0604020202020204" pitchFamily="34" charset="0"/>
                        <a:buChar char="•"/>
                      </a:pPr>
                      <a:r>
                        <a:rPr lang="fi-FI" sz="1200" noProof="0" dirty="0"/>
                        <a:t>toimenpiteiden määrittely ​</a:t>
                      </a:r>
                    </a:p>
                    <a:p>
                      <a:pPr marL="171450" indent="-171450">
                        <a:buFont typeface="Arial" panose="020B0604020202020204" pitchFamily="34" charset="0"/>
                        <a:buChar char="•"/>
                      </a:pPr>
                      <a:r>
                        <a:rPr lang="fi-FI" sz="1200" noProof="0" dirty="0"/>
                        <a:t>vastuuhenkilöt ​</a:t>
                      </a:r>
                    </a:p>
                    <a:p>
                      <a:pPr marL="171450" indent="-171450">
                        <a:buFont typeface="Arial" panose="020B0604020202020204" pitchFamily="34" charset="0"/>
                        <a:buChar char="•"/>
                      </a:pPr>
                      <a:r>
                        <a:rPr lang="fi-FI" sz="1200" noProof="0" dirty="0"/>
                        <a:t>määräajat ​</a:t>
                      </a:r>
                    </a:p>
                    <a:p>
                      <a:pPr marL="171450" indent="-171450">
                        <a:buFont typeface="Arial" panose="020B0604020202020204" pitchFamily="34" charset="0"/>
                        <a:buChar char="•"/>
                      </a:pPr>
                      <a:r>
                        <a:rPr lang="fi-FI" sz="1200" noProof="0" dirty="0"/>
                        <a:t>päätös- ja hyväksyntätarpeet ​</a:t>
                      </a:r>
                    </a:p>
                    <a:p>
                      <a:pPr marL="171450" indent="-171450">
                        <a:buFont typeface="Arial" panose="020B0604020202020204" pitchFamily="34" charset="0"/>
                        <a:buChar char="•"/>
                      </a:pPr>
                      <a:r>
                        <a:rPr lang="fi-FI" sz="1200" noProof="0" dirty="0"/>
                        <a:t>seuranta​</a:t>
                      </a:r>
                    </a:p>
                  </a:txBody>
                  <a:tcPr>
                    <a:solidFill>
                      <a:schemeClr val="bg1">
                        <a:lumMod val="85000"/>
                      </a:schemeClr>
                    </a:solidFill>
                  </a:tcPr>
                </a:tc>
                <a:extLst>
                  <a:ext uri="{0D108BD9-81ED-4DB2-BD59-A6C34878D82A}">
                    <a16:rowId xmlns:a16="http://schemas.microsoft.com/office/drawing/2014/main" val="648764599"/>
                  </a:ext>
                </a:extLst>
              </a:tr>
              <a:tr h="370840">
                <a:tc>
                  <a:txBody>
                    <a:bodyPr/>
                    <a:lstStyle/>
                    <a:p>
                      <a:r>
                        <a:rPr lang="fi-FI" sz="1200" b="1" noProof="0" dirty="0"/>
                        <a:t>Lopputulos</a:t>
                      </a:r>
                      <a:r>
                        <a:rPr lang="fi-FI" sz="1200" noProof="0" dirty="0"/>
                        <a:t>: riittävä yhteinen ymmärrys uhkien tunnistamista varten.​</a:t>
                      </a:r>
                    </a:p>
                  </a:txBody>
                  <a:tcPr>
                    <a:solidFill>
                      <a:schemeClr val="bg1">
                        <a:lumMod val="95000"/>
                      </a:schemeClr>
                    </a:solidFill>
                  </a:tcPr>
                </a:tc>
                <a:tc>
                  <a:txBody>
                    <a:bodyPr/>
                    <a:lstStyle/>
                    <a:p>
                      <a:r>
                        <a:rPr lang="fi-FI" sz="1200" b="1" noProof="0" dirty="0"/>
                        <a:t>Lopputulos</a:t>
                      </a:r>
                      <a:r>
                        <a:rPr lang="fi-FI" sz="1200" noProof="0" dirty="0"/>
                        <a:t>: kattava ja ymmärrettävä uhkalista.​</a:t>
                      </a:r>
                    </a:p>
                  </a:txBody>
                  <a:tcPr>
                    <a:solidFill>
                      <a:schemeClr val="bg1">
                        <a:lumMod val="95000"/>
                      </a:schemeClr>
                    </a:solidFill>
                  </a:tcPr>
                </a:tc>
                <a:tc>
                  <a:txBody>
                    <a:bodyPr/>
                    <a:lstStyle/>
                    <a:p>
                      <a:r>
                        <a:rPr lang="fi-FI" sz="1200" b="1" noProof="0" dirty="0"/>
                        <a:t>Lopputulos</a:t>
                      </a:r>
                      <a:r>
                        <a:rPr lang="fi-FI" sz="1200" noProof="0" dirty="0"/>
                        <a:t>: arvioitu ja priorisoitu riskilista.​</a:t>
                      </a:r>
                    </a:p>
                  </a:txBody>
                  <a:tcPr>
                    <a:solidFill>
                      <a:schemeClr val="bg1">
                        <a:lumMod val="95000"/>
                      </a:schemeClr>
                    </a:solidFill>
                  </a:tcPr>
                </a:tc>
                <a:tc>
                  <a:txBody>
                    <a:bodyPr/>
                    <a:lstStyle/>
                    <a:p>
                      <a:r>
                        <a:rPr lang="fi-FI" sz="1200" b="1" noProof="0" dirty="0"/>
                        <a:t>Lopputulos</a:t>
                      </a:r>
                      <a:r>
                        <a:rPr lang="fi-FI" sz="1200" noProof="0" dirty="0"/>
                        <a:t>: konkreettiset jatkotoimet ja vastuut.​</a:t>
                      </a:r>
                    </a:p>
                  </a:txBody>
                  <a:tcPr>
                    <a:solidFill>
                      <a:schemeClr val="bg1">
                        <a:lumMod val="95000"/>
                      </a:schemeClr>
                    </a:solidFill>
                  </a:tcPr>
                </a:tc>
                <a:extLst>
                  <a:ext uri="{0D108BD9-81ED-4DB2-BD59-A6C34878D82A}">
                    <a16:rowId xmlns:a16="http://schemas.microsoft.com/office/drawing/2014/main" val="3861967184"/>
                  </a:ext>
                </a:extLst>
              </a:tr>
            </a:tbl>
          </a:graphicData>
        </a:graphic>
      </p:graphicFrame>
      <p:sp>
        <p:nvSpPr>
          <p:cNvPr id="8" name="Rectangle 7">
            <a:extLst>
              <a:ext uri="{FF2B5EF4-FFF2-40B4-BE49-F238E27FC236}">
                <a16:creationId xmlns:a16="http://schemas.microsoft.com/office/drawing/2014/main" id="{B22A621D-A446-A954-78D8-ED3D9702292C}"/>
              </a:ext>
            </a:extLst>
          </p:cNvPr>
          <p:cNvSpPr/>
          <p:nvPr/>
        </p:nvSpPr>
        <p:spPr>
          <a:xfrm>
            <a:off x="740015" y="5415621"/>
            <a:ext cx="10686369"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Huomio: Toista yhtä vaihetta tarvittaessa useammassa työpajassa. Siirry eteenpäin vasta, kun olennaiset asiat on käsitelty ja kirjattu riittävän selkeästi.​</a:t>
            </a:r>
          </a:p>
        </p:txBody>
      </p:sp>
      <p:pic>
        <p:nvPicPr>
          <p:cNvPr id="9" name="Graphic 8">
            <a:extLst>
              <a:ext uri="{FF2B5EF4-FFF2-40B4-BE49-F238E27FC236}">
                <a16:creationId xmlns:a16="http://schemas.microsoft.com/office/drawing/2014/main" id="{35A7AF63-7A8D-0A0D-AB28-D72E1CC2E4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3632" y="5561921"/>
            <a:ext cx="304800" cy="304800"/>
          </a:xfrm>
          <a:prstGeom prst="rect">
            <a:avLst/>
          </a:prstGeom>
        </p:spPr>
      </p:pic>
      <p:sp>
        <p:nvSpPr>
          <p:cNvPr id="10" name="Rectangle 9">
            <a:extLst>
              <a:ext uri="{FF2B5EF4-FFF2-40B4-BE49-F238E27FC236}">
                <a16:creationId xmlns:a16="http://schemas.microsoft.com/office/drawing/2014/main" id="{3668F3A8-7C09-7F41-FA3B-22D37102F795}"/>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17699095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7">
            <a:extLst>
              <a:ext uri="{FF2B5EF4-FFF2-40B4-BE49-F238E27FC236}">
                <a16:creationId xmlns:a16="http://schemas.microsoft.com/office/drawing/2014/main" id="{7775586E-3518-E44D-5075-A1E215E4A4FD}"/>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Liite 1.4: esimerkkikalenterointi: päivitys tai rajattu muutos​</a:t>
            </a:r>
          </a:p>
        </p:txBody>
      </p:sp>
      <p:sp>
        <p:nvSpPr>
          <p:cNvPr id="13" name="Content Placeholder 12">
            <a:extLst>
              <a:ext uri="{FF2B5EF4-FFF2-40B4-BE49-F238E27FC236}">
                <a16:creationId xmlns:a16="http://schemas.microsoft.com/office/drawing/2014/main" id="{347B81D5-73B8-B0D0-282B-FF5883AF17A3}"/>
              </a:ext>
            </a:extLst>
          </p:cNvPr>
          <p:cNvSpPr>
            <a:spLocks noGrp="1"/>
          </p:cNvSpPr>
          <p:nvPr>
            <p:ph idx="1"/>
          </p:nvPr>
        </p:nvSpPr>
        <p:spPr>
          <a:xfrm>
            <a:off x="612000" y="1747358"/>
            <a:ext cx="4384544" cy="4437275"/>
          </a:xfrm>
        </p:spPr>
        <p:txBody>
          <a:bodyPr/>
          <a:lstStyle/>
          <a:p>
            <a:pPr marL="0" indent="0">
              <a:lnSpc>
                <a:spcPct val="100000"/>
              </a:lnSpc>
              <a:spcBef>
                <a:spcPts val="900"/>
              </a:spcBef>
              <a:buNone/>
            </a:pPr>
            <a:r>
              <a:rPr lang="fi-FI" sz="1600" noProof="0" dirty="0"/>
              <a:t>Sopii esimerkiksi:​</a:t>
            </a:r>
          </a:p>
          <a:p>
            <a:pPr>
              <a:lnSpc>
                <a:spcPct val="100000"/>
              </a:lnSpc>
              <a:spcBef>
                <a:spcPts val="900"/>
              </a:spcBef>
            </a:pPr>
            <a:r>
              <a:rPr lang="fi-FI" sz="1600" noProof="0" dirty="0"/>
              <a:t>uuteen integraatioon ​</a:t>
            </a:r>
          </a:p>
          <a:p>
            <a:pPr>
              <a:lnSpc>
                <a:spcPct val="100000"/>
              </a:lnSpc>
              <a:spcBef>
                <a:spcPts val="900"/>
              </a:spcBef>
            </a:pPr>
            <a:r>
              <a:rPr lang="fi-FI" sz="1600" noProof="0" dirty="0"/>
              <a:t>merkittävään ominaisuuteen ​</a:t>
            </a:r>
          </a:p>
          <a:p>
            <a:pPr>
              <a:lnSpc>
                <a:spcPct val="100000"/>
              </a:lnSpc>
              <a:spcBef>
                <a:spcPts val="900"/>
              </a:spcBef>
            </a:pPr>
            <a:r>
              <a:rPr lang="fi-FI" sz="1600" noProof="0" dirty="0"/>
              <a:t>arkkitehtuurimuutokseen ​</a:t>
            </a:r>
          </a:p>
          <a:p>
            <a:pPr>
              <a:lnSpc>
                <a:spcPct val="100000"/>
              </a:lnSpc>
              <a:spcBef>
                <a:spcPts val="900"/>
              </a:spcBef>
            </a:pPr>
            <a:r>
              <a:rPr lang="fi-FI" sz="1600" noProof="0" dirty="0"/>
              <a:t>uuteen käyttäjärooliin ​</a:t>
            </a:r>
          </a:p>
          <a:p>
            <a:pPr>
              <a:lnSpc>
                <a:spcPct val="100000"/>
              </a:lnSpc>
              <a:spcBef>
                <a:spcPts val="900"/>
              </a:spcBef>
            </a:pPr>
            <a:r>
              <a:rPr lang="fi-FI" sz="1600" noProof="0" dirty="0"/>
              <a:t>toimintaympäristön muutokseen​</a:t>
            </a:r>
          </a:p>
          <a:p>
            <a:pPr>
              <a:lnSpc>
                <a:spcPct val="100000"/>
              </a:lnSpc>
              <a:spcBef>
                <a:spcPts val="900"/>
              </a:spcBef>
            </a:pPr>
            <a:endParaRPr lang="fi-FI" sz="1600" noProof="0" dirty="0"/>
          </a:p>
        </p:txBody>
      </p:sp>
      <p:graphicFrame>
        <p:nvGraphicFramePr>
          <p:cNvPr id="10" name="Table 9">
            <a:extLst>
              <a:ext uri="{FF2B5EF4-FFF2-40B4-BE49-F238E27FC236}">
                <a16:creationId xmlns:a16="http://schemas.microsoft.com/office/drawing/2014/main" id="{491146C4-470E-B4EF-72BB-997CC067A8B0}"/>
              </a:ext>
            </a:extLst>
          </p:cNvPr>
          <p:cNvGraphicFramePr>
            <a:graphicFrameLocks noGrp="1"/>
          </p:cNvGraphicFramePr>
          <p:nvPr>
            <p:extLst>
              <p:ext uri="{D42A27DB-BD31-4B8C-83A1-F6EECF244321}">
                <p14:modId xmlns:p14="http://schemas.microsoft.com/office/powerpoint/2010/main" val="2655522803"/>
              </p:ext>
            </p:extLst>
          </p:nvPr>
        </p:nvGraphicFramePr>
        <p:xfrm>
          <a:off x="5666014" y="1770864"/>
          <a:ext cx="5801505" cy="2991037"/>
        </p:xfrm>
        <a:graphic>
          <a:graphicData uri="http://schemas.openxmlformats.org/drawingml/2006/table">
            <a:tbl>
              <a:tblPr firstRow="1" bandRow="1">
                <a:tableStyleId>{5C22544A-7EE6-4342-B048-85BDC9FD1C3A}</a:tableStyleId>
              </a:tblPr>
              <a:tblGrid>
                <a:gridCol w="907632">
                  <a:extLst>
                    <a:ext uri="{9D8B030D-6E8A-4147-A177-3AD203B41FA5}">
                      <a16:colId xmlns:a16="http://schemas.microsoft.com/office/drawing/2014/main" val="3473411986"/>
                    </a:ext>
                  </a:extLst>
                </a:gridCol>
                <a:gridCol w="4893873">
                  <a:extLst>
                    <a:ext uri="{9D8B030D-6E8A-4147-A177-3AD203B41FA5}">
                      <a16:colId xmlns:a16="http://schemas.microsoft.com/office/drawing/2014/main" val="80042471"/>
                    </a:ext>
                  </a:extLst>
                </a:gridCol>
              </a:tblGrid>
              <a:tr h="370717">
                <a:tc gridSpan="2">
                  <a:txBody>
                    <a:bodyPr/>
                    <a:lstStyle/>
                    <a:p>
                      <a:r>
                        <a:rPr lang="fi-FI" sz="1400" noProof="0" dirty="0"/>
                        <a:t>Esimerkkikalenterointi, kesto 2 h ​</a:t>
                      </a:r>
                    </a:p>
                  </a:txBody>
                  <a:tcPr/>
                </a:tc>
                <a:tc hMerge="1">
                  <a:txBody>
                    <a:bodyPr/>
                    <a:lstStyle/>
                    <a:p>
                      <a:endParaRPr lang="en-FI" sz="1600"/>
                    </a:p>
                  </a:txBody>
                  <a:tcPr/>
                </a:tc>
                <a:extLst>
                  <a:ext uri="{0D108BD9-81ED-4DB2-BD59-A6C34878D82A}">
                    <a16:rowId xmlns:a16="http://schemas.microsoft.com/office/drawing/2014/main" val="3368550026"/>
                  </a:ext>
                </a:extLst>
              </a:tr>
              <a:tr h="335120">
                <a:tc>
                  <a:txBody>
                    <a:bodyPr/>
                    <a:lstStyle/>
                    <a:p>
                      <a:r>
                        <a:rPr lang="fi-FI" sz="1400" b="1" noProof="0" dirty="0"/>
                        <a:t>Aika</a:t>
                      </a:r>
                    </a:p>
                  </a:txBody>
                  <a:tcPr>
                    <a:solidFill>
                      <a:schemeClr val="bg1">
                        <a:lumMod val="85000"/>
                      </a:schemeClr>
                    </a:solidFill>
                  </a:tcPr>
                </a:tc>
                <a:tc>
                  <a:txBody>
                    <a:bodyPr/>
                    <a:lstStyle/>
                    <a:p>
                      <a:r>
                        <a:rPr lang="fi-FI" sz="1400" b="1" noProof="0" dirty="0"/>
                        <a:t>Vaihe</a:t>
                      </a:r>
                    </a:p>
                  </a:txBody>
                  <a:tcPr>
                    <a:solidFill>
                      <a:schemeClr val="bg1">
                        <a:lumMod val="85000"/>
                      </a:schemeClr>
                    </a:solidFill>
                  </a:tcPr>
                </a:tc>
                <a:extLst>
                  <a:ext uri="{0D108BD9-81ED-4DB2-BD59-A6C34878D82A}">
                    <a16:rowId xmlns:a16="http://schemas.microsoft.com/office/drawing/2014/main" val="648764599"/>
                  </a:ext>
                </a:extLst>
              </a:tr>
              <a:tr h="335120">
                <a:tc>
                  <a:txBody>
                    <a:bodyPr/>
                    <a:lstStyle/>
                    <a:p>
                      <a:r>
                        <a:rPr lang="fi-FI" sz="1400" noProof="0" dirty="0"/>
                        <a:t>10 min​</a:t>
                      </a:r>
                    </a:p>
                  </a:txBody>
                  <a:tcPr>
                    <a:solidFill>
                      <a:schemeClr val="bg1">
                        <a:lumMod val="95000"/>
                      </a:schemeClr>
                    </a:solidFill>
                  </a:tcPr>
                </a:tc>
                <a:tc>
                  <a:txBody>
                    <a:bodyPr/>
                    <a:lstStyle/>
                    <a:p>
                      <a:r>
                        <a:rPr lang="fi-FI" sz="1400" noProof="0" dirty="0"/>
                        <a:t>Mitä on muuttunut ja mikä on rajaus​</a:t>
                      </a:r>
                    </a:p>
                  </a:txBody>
                  <a:tcPr>
                    <a:solidFill>
                      <a:schemeClr val="bg1">
                        <a:lumMod val="95000"/>
                      </a:schemeClr>
                    </a:solidFill>
                  </a:tcPr>
                </a:tc>
                <a:extLst>
                  <a:ext uri="{0D108BD9-81ED-4DB2-BD59-A6C34878D82A}">
                    <a16:rowId xmlns:a16="http://schemas.microsoft.com/office/drawing/2014/main" val="3861967184"/>
                  </a:ext>
                </a:extLst>
              </a:tr>
              <a:tr h="0">
                <a:tc>
                  <a:txBody>
                    <a:bodyPr/>
                    <a:lstStyle/>
                    <a:p>
                      <a:r>
                        <a:rPr lang="fi-FI" sz="1400" noProof="0" dirty="0"/>
                        <a:t>15 min​</a:t>
                      </a:r>
                    </a:p>
                  </a:txBody>
                  <a:tcPr>
                    <a:solidFill>
                      <a:schemeClr val="bg1">
                        <a:lumMod val="85000"/>
                      </a:schemeClr>
                    </a:solidFill>
                  </a:tcPr>
                </a:tc>
                <a:tc>
                  <a:txBody>
                    <a:bodyPr/>
                    <a:lstStyle/>
                    <a:p>
                      <a:r>
                        <a:rPr lang="fi-FI" sz="1400" noProof="0" dirty="0"/>
                        <a:t>Vaikutukset kontekstiin ja tietovirtoihin​</a:t>
                      </a:r>
                    </a:p>
                  </a:txBody>
                  <a:tcPr>
                    <a:solidFill>
                      <a:schemeClr val="bg1">
                        <a:lumMod val="85000"/>
                      </a:schemeClr>
                    </a:solidFill>
                  </a:tcPr>
                </a:tc>
                <a:extLst>
                  <a:ext uri="{0D108BD9-81ED-4DB2-BD59-A6C34878D82A}">
                    <a16:rowId xmlns:a16="http://schemas.microsoft.com/office/drawing/2014/main" val="1457425998"/>
                  </a:ext>
                </a:extLst>
              </a:tr>
              <a:tr h="335120">
                <a:tc>
                  <a:txBody>
                    <a:bodyPr/>
                    <a:lstStyle/>
                    <a:p>
                      <a:r>
                        <a:rPr lang="fi-FI" sz="1400" noProof="0" dirty="0"/>
                        <a:t>45 min​</a:t>
                      </a:r>
                    </a:p>
                  </a:txBody>
                  <a:tcPr>
                    <a:solidFill>
                      <a:schemeClr val="bg1">
                        <a:lumMod val="95000"/>
                      </a:schemeClr>
                    </a:solidFill>
                  </a:tcPr>
                </a:tc>
                <a:tc>
                  <a:txBody>
                    <a:bodyPr/>
                    <a:lstStyle/>
                    <a:p>
                      <a:r>
                        <a:rPr lang="fi-FI" sz="1400" noProof="0" dirty="0"/>
                        <a:t>Muutokseen liittyvien uusien uhkien tunnistaminen​</a:t>
                      </a:r>
                    </a:p>
                  </a:txBody>
                  <a:tcPr>
                    <a:solidFill>
                      <a:schemeClr val="bg1">
                        <a:lumMod val="95000"/>
                      </a:schemeClr>
                    </a:solidFill>
                  </a:tcPr>
                </a:tc>
                <a:extLst>
                  <a:ext uri="{0D108BD9-81ED-4DB2-BD59-A6C34878D82A}">
                    <a16:rowId xmlns:a16="http://schemas.microsoft.com/office/drawing/2014/main" val="2865314857"/>
                  </a:ext>
                </a:extLst>
              </a:tr>
              <a:tr h="335120">
                <a:tc>
                  <a:txBody>
                    <a:bodyPr/>
                    <a:lstStyle/>
                    <a:p>
                      <a:r>
                        <a:rPr lang="fi-FI" sz="1400" noProof="0" dirty="0"/>
                        <a:t>10 min​</a:t>
                      </a:r>
                    </a:p>
                  </a:txBody>
                  <a:tcPr>
                    <a:solidFill>
                      <a:schemeClr val="bg1">
                        <a:lumMod val="85000"/>
                      </a:schemeClr>
                    </a:solidFill>
                  </a:tcPr>
                </a:tc>
                <a:tc>
                  <a:txBody>
                    <a:bodyPr/>
                    <a:lstStyle/>
                    <a:p>
                      <a:r>
                        <a:rPr lang="fi-FI" sz="1400" noProof="0" dirty="0"/>
                        <a:t>Tauko</a:t>
                      </a:r>
                    </a:p>
                  </a:txBody>
                  <a:tcPr>
                    <a:solidFill>
                      <a:schemeClr val="bg1">
                        <a:lumMod val="85000"/>
                      </a:schemeClr>
                    </a:solidFill>
                  </a:tcPr>
                </a:tc>
                <a:extLst>
                  <a:ext uri="{0D108BD9-81ED-4DB2-BD59-A6C34878D82A}">
                    <a16:rowId xmlns:a16="http://schemas.microsoft.com/office/drawing/2014/main" val="524654042"/>
                  </a:ext>
                </a:extLst>
              </a:tr>
              <a:tr h="0">
                <a:tc>
                  <a:txBody>
                    <a:bodyPr/>
                    <a:lstStyle/>
                    <a:p>
                      <a:r>
                        <a:rPr lang="fi-FI" sz="1400" noProof="0" dirty="0"/>
                        <a:t>20 min​</a:t>
                      </a:r>
                    </a:p>
                  </a:txBody>
                  <a:tcPr>
                    <a:solidFill>
                      <a:schemeClr val="bg1">
                        <a:lumMod val="95000"/>
                      </a:schemeClr>
                    </a:solidFill>
                  </a:tcPr>
                </a:tc>
                <a:tc>
                  <a:txBody>
                    <a:bodyPr/>
                    <a:lstStyle/>
                    <a:p>
                      <a:r>
                        <a:rPr lang="fi-FI" sz="1400" noProof="0" dirty="0"/>
                        <a:t>Olemassa olevien riskien muutosten arviointi​</a:t>
                      </a:r>
                    </a:p>
                  </a:txBody>
                  <a:tcPr>
                    <a:solidFill>
                      <a:schemeClr val="bg1">
                        <a:lumMod val="95000"/>
                      </a:schemeClr>
                    </a:solidFill>
                  </a:tcPr>
                </a:tc>
                <a:extLst>
                  <a:ext uri="{0D108BD9-81ED-4DB2-BD59-A6C34878D82A}">
                    <a16:rowId xmlns:a16="http://schemas.microsoft.com/office/drawing/2014/main" val="2650126257"/>
                  </a:ext>
                </a:extLst>
              </a:tr>
              <a:tr h="335120">
                <a:tc>
                  <a:txBody>
                    <a:bodyPr/>
                    <a:lstStyle/>
                    <a:p>
                      <a:r>
                        <a:rPr lang="fi-FI" sz="1400" noProof="0" dirty="0"/>
                        <a:t>15 min​</a:t>
                      </a:r>
                    </a:p>
                  </a:txBody>
                  <a:tcPr>
                    <a:solidFill>
                      <a:schemeClr val="bg1">
                        <a:lumMod val="85000"/>
                      </a:schemeClr>
                    </a:solidFill>
                  </a:tcPr>
                </a:tc>
                <a:tc>
                  <a:txBody>
                    <a:bodyPr/>
                    <a:lstStyle/>
                    <a:p>
                      <a:r>
                        <a:rPr lang="fi-FI" sz="1400" noProof="0" dirty="0"/>
                        <a:t>Toimenpiteet ja vastuut​</a:t>
                      </a:r>
                    </a:p>
                  </a:txBody>
                  <a:tcPr>
                    <a:solidFill>
                      <a:schemeClr val="bg1">
                        <a:lumMod val="85000"/>
                      </a:schemeClr>
                    </a:solidFill>
                  </a:tcPr>
                </a:tc>
                <a:extLst>
                  <a:ext uri="{0D108BD9-81ED-4DB2-BD59-A6C34878D82A}">
                    <a16:rowId xmlns:a16="http://schemas.microsoft.com/office/drawing/2014/main" val="2765514444"/>
                  </a:ext>
                </a:extLst>
              </a:tr>
              <a:tr h="335120">
                <a:tc>
                  <a:txBody>
                    <a:bodyPr/>
                    <a:lstStyle/>
                    <a:p>
                      <a:r>
                        <a:rPr lang="fi-FI" sz="1400" noProof="0" dirty="0"/>
                        <a:t>5 min​</a:t>
                      </a:r>
                    </a:p>
                  </a:txBody>
                  <a:tcPr>
                    <a:solidFill>
                      <a:schemeClr val="bg1">
                        <a:lumMod val="95000"/>
                      </a:schemeClr>
                    </a:solidFill>
                  </a:tcPr>
                </a:tc>
                <a:tc>
                  <a:txBody>
                    <a:bodyPr/>
                    <a:lstStyle/>
                    <a:p>
                      <a:r>
                        <a:rPr lang="fi-FI" sz="1400" noProof="0" dirty="0"/>
                        <a:t>Yhteenveto</a:t>
                      </a:r>
                    </a:p>
                  </a:txBody>
                  <a:tcPr>
                    <a:solidFill>
                      <a:schemeClr val="bg1">
                        <a:lumMod val="95000"/>
                      </a:schemeClr>
                    </a:solidFill>
                  </a:tcPr>
                </a:tc>
                <a:extLst>
                  <a:ext uri="{0D108BD9-81ED-4DB2-BD59-A6C34878D82A}">
                    <a16:rowId xmlns:a16="http://schemas.microsoft.com/office/drawing/2014/main" val="4131411789"/>
                  </a:ext>
                </a:extLst>
              </a:tr>
            </a:tbl>
          </a:graphicData>
        </a:graphic>
      </p:graphicFrame>
      <p:sp>
        <p:nvSpPr>
          <p:cNvPr id="8" name="Rectangle 7">
            <a:extLst>
              <a:ext uri="{FF2B5EF4-FFF2-40B4-BE49-F238E27FC236}">
                <a16:creationId xmlns:a16="http://schemas.microsoft.com/office/drawing/2014/main" id="{B22A621D-A446-A954-78D8-ED3D9702292C}"/>
              </a:ext>
            </a:extLst>
          </p:cNvPr>
          <p:cNvSpPr/>
          <p:nvPr/>
        </p:nvSpPr>
        <p:spPr>
          <a:xfrm>
            <a:off x="740015" y="5217183"/>
            <a:ext cx="10686369" cy="855958"/>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540000" tIns="180000" rIns="180000" bIns="180000" rtlCol="0" anchor="t" anchorCtr="0">
            <a:spAutoFit/>
          </a:bodyPr>
          <a:lstStyle/>
          <a:p>
            <a:r>
              <a:rPr lang="fi-FI" sz="1600" noProof="0" dirty="0">
                <a:solidFill>
                  <a:schemeClr val="tx1"/>
                </a:solidFill>
              </a:rPr>
              <a:t>Huomio: Päivityksessä ei tehdä kaikkea uudelleen. Keskity muutokseen, sen synnyttämiin uusiin uhkiin ja olemassa oleviin riskeihin, joiden merkitys voi muuttua.​</a:t>
            </a:r>
          </a:p>
        </p:txBody>
      </p:sp>
      <p:pic>
        <p:nvPicPr>
          <p:cNvPr id="9" name="Graphic 8">
            <a:extLst>
              <a:ext uri="{FF2B5EF4-FFF2-40B4-BE49-F238E27FC236}">
                <a16:creationId xmlns:a16="http://schemas.microsoft.com/office/drawing/2014/main" id="{35A7AF63-7A8D-0A0D-AB28-D72E1CC2E4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3632" y="5363483"/>
            <a:ext cx="304800" cy="304800"/>
          </a:xfrm>
          <a:prstGeom prst="rect">
            <a:avLst/>
          </a:prstGeom>
        </p:spPr>
      </p:pic>
      <p:sp>
        <p:nvSpPr>
          <p:cNvPr id="3" name="Rectangle 2">
            <a:extLst>
              <a:ext uri="{FF2B5EF4-FFF2-40B4-BE49-F238E27FC236}">
                <a16:creationId xmlns:a16="http://schemas.microsoft.com/office/drawing/2014/main" id="{A5AEF4E4-F380-1167-A480-C5F845812F0F}"/>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4241956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40F15A6B-59CF-6697-31B4-DD7FB96E29D3}"/>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4690C083-16C7-7FB6-1AD0-E865A05D8CE1}"/>
              </a:ext>
            </a:extLst>
          </p:cNvPr>
          <p:cNvSpPr>
            <a:spLocks noGrp="1"/>
          </p:cNvSpPr>
          <p:nvPr>
            <p:ph type="title"/>
          </p:nvPr>
        </p:nvSpPr>
        <p:spPr/>
        <p:txBody>
          <a:bodyPr/>
          <a:lstStyle/>
          <a:p>
            <a:r>
              <a:rPr lang="fi-FI" noProof="0" dirty="0"/>
              <a:t>Liite 2: Työtavat uhkien kartoittamiseen​</a:t>
            </a:r>
          </a:p>
        </p:txBody>
      </p:sp>
      <p:sp>
        <p:nvSpPr>
          <p:cNvPr id="6" name="Content Placeholder 5">
            <a:extLst>
              <a:ext uri="{FF2B5EF4-FFF2-40B4-BE49-F238E27FC236}">
                <a16:creationId xmlns:a16="http://schemas.microsoft.com/office/drawing/2014/main" id="{9A3E5935-7F5E-6B21-A43F-FEF4C99DF745}"/>
              </a:ext>
            </a:extLst>
          </p:cNvPr>
          <p:cNvSpPr>
            <a:spLocks noGrp="1"/>
          </p:cNvSpPr>
          <p:nvPr>
            <p:ph idx="1"/>
          </p:nvPr>
        </p:nvSpPr>
        <p:spPr/>
        <p:txBody>
          <a:bodyPr/>
          <a:lstStyle/>
          <a:p>
            <a:pPr marL="0" indent="0">
              <a:lnSpc>
                <a:spcPct val="100000"/>
              </a:lnSpc>
              <a:spcBef>
                <a:spcPts val="900"/>
              </a:spcBef>
              <a:buNone/>
            </a:pPr>
            <a:r>
              <a:rPr lang="fi-FI" sz="1600" noProof="0" dirty="0"/>
              <a:t>Käytä näitä työtapoja uhkamallinnusvaiheessa, kun tavoitteena on tunnistaa mahdollisimman monta uhkaa ja muodostaa niistä selkeä uhkalista.</a:t>
            </a:r>
          </a:p>
          <a:p>
            <a:pPr marL="0" indent="0">
              <a:lnSpc>
                <a:spcPct val="100000"/>
              </a:lnSpc>
              <a:spcBef>
                <a:spcPts val="900"/>
              </a:spcBef>
              <a:buNone/>
            </a:pPr>
            <a:r>
              <a:rPr lang="fi-FI" sz="1600" noProof="0" dirty="0"/>
              <a:t>​​</a:t>
            </a:r>
          </a:p>
          <a:p>
            <a:pPr>
              <a:lnSpc>
                <a:spcPct val="100000"/>
              </a:lnSpc>
              <a:spcBef>
                <a:spcPts val="900"/>
              </a:spcBef>
            </a:pPr>
            <a:r>
              <a:rPr lang="fi-FI" sz="1600" noProof="0" dirty="0"/>
              <a:t>2.1 Vaihe 1: ideointi​</a:t>
            </a:r>
          </a:p>
          <a:p>
            <a:pPr>
              <a:lnSpc>
                <a:spcPct val="100000"/>
              </a:lnSpc>
              <a:spcBef>
                <a:spcPts val="900"/>
              </a:spcBef>
            </a:pPr>
            <a:r>
              <a:rPr lang="fi-FI" sz="1600" noProof="0" dirty="0"/>
              <a:t>2.2 Vaihe 2: jalostus​</a:t>
            </a:r>
          </a:p>
          <a:p>
            <a:pPr>
              <a:lnSpc>
                <a:spcPct val="100000"/>
              </a:lnSpc>
              <a:spcBef>
                <a:spcPts val="900"/>
              </a:spcBef>
            </a:pPr>
            <a:r>
              <a:rPr lang="fi-FI" sz="1600" noProof="0" dirty="0"/>
              <a:t>2.3 Vaihe 3: selkeyttäminen​</a:t>
            </a:r>
          </a:p>
          <a:p>
            <a:pPr>
              <a:lnSpc>
                <a:spcPct val="100000"/>
              </a:lnSpc>
              <a:spcBef>
                <a:spcPts val="900"/>
              </a:spcBef>
            </a:pPr>
            <a:r>
              <a:rPr lang="fi-FI" sz="1600" noProof="0" dirty="0"/>
              <a:t>2.4 Vaihe 4: ryhmittely (tarvittaessa)​</a:t>
            </a:r>
          </a:p>
        </p:txBody>
      </p:sp>
      <p:sp>
        <p:nvSpPr>
          <p:cNvPr id="3" name="Rectangle 2">
            <a:extLst>
              <a:ext uri="{FF2B5EF4-FFF2-40B4-BE49-F238E27FC236}">
                <a16:creationId xmlns:a16="http://schemas.microsoft.com/office/drawing/2014/main" id="{C4F58B78-4FA0-CD8D-F2D0-5C2106DC3B91}"/>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89BA3FA-65BF-F91B-5DAB-7B96AD5EF54C}"/>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F9C02155-9631-764E-55CB-9AC74D1FEF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5878253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7">
            <a:extLst>
              <a:ext uri="{FF2B5EF4-FFF2-40B4-BE49-F238E27FC236}">
                <a16:creationId xmlns:a16="http://schemas.microsoft.com/office/drawing/2014/main" id="{4ACED87F-8B6E-9430-A0E2-9A77A6B4F477}"/>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Liite 2.1: Vaihe 1 - Ideointi​</a:t>
            </a:r>
          </a:p>
        </p:txBody>
      </p:sp>
      <p:sp>
        <p:nvSpPr>
          <p:cNvPr id="11" name="Rectangle 10">
            <a:extLst>
              <a:ext uri="{FF2B5EF4-FFF2-40B4-BE49-F238E27FC236}">
                <a16:creationId xmlns:a16="http://schemas.microsoft.com/office/drawing/2014/main" id="{11B035A6-DBF3-DA64-D94B-B8F103448F54}"/>
              </a:ext>
            </a:extLst>
          </p:cNvPr>
          <p:cNvSpPr/>
          <p:nvPr/>
        </p:nvSpPr>
        <p:spPr>
          <a:xfrm>
            <a:off x="740015" y="1417777"/>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Mitä tällä saavutetaan? ​</a:t>
            </a:r>
          </a:p>
          <a:p>
            <a:pPr marL="285750" indent="-285750">
              <a:buFont typeface="Arial" panose="020B0604020202020204" pitchFamily="34" charset="0"/>
              <a:buChar char="•"/>
            </a:pPr>
            <a:r>
              <a:rPr lang="fi-FI" sz="1200" noProof="0" dirty="0">
                <a:solidFill>
                  <a:schemeClr val="tx1"/>
                </a:solidFill>
              </a:rPr>
              <a:t>Jokainen osallistuja pääsee mukaan. ​</a:t>
            </a:r>
          </a:p>
          <a:p>
            <a:pPr marL="285750" indent="-285750">
              <a:buFont typeface="Arial" panose="020B0604020202020204" pitchFamily="34" charset="0"/>
              <a:buChar char="•"/>
            </a:pPr>
            <a:r>
              <a:rPr lang="fi-FI" sz="1200" noProof="0" dirty="0">
                <a:solidFill>
                  <a:schemeClr val="tx1"/>
                </a:solidFill>
              </a:rPr>
              <a:t>Hiljaisemmat näkökulmat eivät jää keskustelun alle. ​</a:t>
            </a:r>
          </a:p>
          <a:p>
            <a:pPr marL="285750" indent="-285750">
              <a:buFont typeface="Arial" panose="020B0604020202020204" pitchFamily="34" charset="0"/>
              <a:buChar char="•"/>
            </a:pPr>
            <a:r>
              <a:rPr lang="fi-FI" sz="1200" noProof="0" dirty="0">
                <a:solidFill>
                  <a:schemeClr val="tx1"/>
                </a:solidFill>
              </a:rPr>
              <a:t>Ensimmäiset ääneen sanotut ajatukset eivät ohjaa muiden ajattelua. ​</a:t>
            </a:r>
          </a:p>
          <a:p>
            <a:pPr marL="285750" indent="-285750">
              <a:buFont typeface="Arial" panose="020B0604020202020204" pitchFamily="34" charset="0"/>
              <a:buChar char="•"/>
            </a:pPr>
            <a:r>
              <a:rPr lang="fi-FI" sz="1200" noProof="0" dirty="0">
                <a:solidFill>
                  <a:schemeClr val="tx1"/>
                </a:solidFill>
              </a:rPr>
              <a:t>Ideoita syntyy enemmän, kun niitä ei vielä arvioida tai rajata. ​</a:t>
            </a:r>
          </a:p>
          <a:p>
            <a:pPr marL="285750" indent="-285750">
              <a:buFont typeface="Arial" panose="020B0604020202020204" pitchFamily="34" charset="0"/>
              <a:buChar char="•"/>
            </a:pPr>
            <a:r>
              <a:rPr lang="fi-FI" sz="1200" noProof="0" dirty="0">
                <a:solidFill>
                  <a:schemeClr val="tx1"/>
                </a:solidFill>
              </a:rPr>
              <a:t>Mielikuvitukselle ja keskeneräisille ajatuksille annetaan tilaa.​</a:t>
            </a:r>
          </a:p>
        </p:txBody>
      </p:sp>
      <p:sp>
        <p:nvSpPr>
          <p:cNvPr id="12" name="Rectangle 11">
            <a:extLst>
              <a:ext uri="{FF2B5EF4-FFF2-40B4-BE49-F238E27FC236}">
                <a16:creationId xmlns:a16="http://schemas.microsoft.com/office/drawing/2014/main" id="{C5B690E0-D44C-165A-61C4-2A28B256DC87}"/>
              </a:ext>
            </a:extLst>
          </p:cNvPr>
          <p:cNvSpPr/>
          <p:nvPr/>
        </p:nvSpPr>
        <p:spPr>
          <a:xfrm>
            <a:off x="6210086" y="1417777"/>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Ohje osallistujille​</a:t>
            </a:r>
          </a:p>
          <a:p>
            <a:r>
              <a:rPr lang="fi-FI" sz="1200" noProof="0" dirty="0">
                <a:solidFill>
                  <a:schemeClr val="tx1"/>
                </a:solidFill>
              </a:rPr>
              <a:t>Kirjaa itsenäisesti kaikki mieleen tulevat tilanteet, joissa jotain voisi mennä pieleen. Älä vielä arvioi uhkan todennäköisyyttä, vaikutusta tai ratkaisua. Yksi uhka per rivi/lappu.​</a:t>
            </a:r>
          </a:p>
        </p:txBody>
      </p:sp>
      <p:sp>
        <p:nvSpPr>
          <p:cNvPr id="16" name="Rectangle 15">
            <a:extLst>
              <a:ext uri="{FF2B5EF4-FFF2-40B4-BE49-F238E27FC236}">
                <a16:creationId xmlns:a16="http://schemas.microsoft.com/office/drawing/2014/main" id="{3D0E48D8-2076-6CDF-81F4-EA2FB33028CD}"/>
              </a:ext>
            </a:extLst>
          </p:cNvPr>
          <p:cNvSpPr/>
          <p:nvPr/>
        </p:nvSpPr>
        <p:spPr>
          <a:xfrm>
            <a:off x="740015" y="3719848"/>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Bef>
                <a:spcPts val="600"/>
              </a:spcBef>
            </a:pPr>
            <a:r>
              <a:rPr lang="fi-FI" sz="1200" b="1" noProof="0" dirty="0">
                <a:solidFill>
                  <a:schemeClr val="tx1"/>
                </a:solidFill>
              </a:rPr>
              <a:t>Näin juoksutat​</a:t>
            </a:r>
          </a:p>
          <a:p>
            <a:pPr marL="228600" indent="-228600">
              <a:buFont typeface="+mj-lt"/>
              <a:buAutoNum type="arabicPeriod"/>
            </a:pPr>
            <a:r>
              <a:rPr lang="fi-FI" sz="1200" noProof="0" dirty="0">
                <a:solidFill>
                  <a:schemeClr val="tx1"/>
                </a:solidFill>
              </a:rPr>
              <a:t>Anna 5–10 minuuttia hiljaista ideointia.​</a:t>
            </a:r>
          </a:p>
          <a:p>
            <a:pPr marL="228600" indent="-228600">
              <a:buFont typeface="+mj-lt"/>
              <a:buAutoNum type="arabicPeriod"/>
            </a:pPr>
            <a:r>
              <a:rPr lang="fi-FI" sz="1200" noProof="0" dirty="0">
                <a:solidFill>
                  <a:schemeClr val="tx1"/>
                </a:solidFill>
              </a:rPr>
              <a:t>Pidä kirjaukset vielä osallistujien omina.​</a:t>
            </a:r>
          </a:p>
          <a:p>
            <a:pPr marL="228600" indent="-228600">
              <a:buFont typeface="+mj-lt"/>
              <a:buAutoNum type="arabicPeriod"/>
            </a:pPr>
            <a:r>
              <a:rPr lang="fi-FI" sz="1200" noProof="0" dirty="0">
                <a:solidFill>
                  <a:schemeClr val="tx1"/>
                </a:solidFill>
              </a:rPr>
              <a:t>Ilmoita, kun aikaa on järjellä kaksi minuuttia.​</a:t>
            </a:r>
          </a:p>
          <a:p>
            <a:pPr marL="228600" indent="-228600">
              <a:buFont typeface="+mj-lt"/>
              <a:buAutoNum type="arabicPeriod"/>
            </a:pPr>
            <a:r>
              <a:rPr lang="fi-FI" sz="1200" noProof="0" dirty="0">
                <a:solidFill>
                  <a:schemeClr val="tx1"/>
                </a:solidFill>
              </a:rPr>
              <a:t>Siirry jalostusvaiheeseen, kun kaikki ovat kirjoittaneet ideansa ylös.</a:t>
            </a:r>
          </a:p>
        </p:txBody>
      </p:sp>
      <p:sp>
        <p:nvSpPr>
          <p:cNvPr id="17" name="Rectangle 16">
            <a:extLst>
              <a:ext uri="{FF2B5EF4-FFF2-40B4-BE49-F238E27FC236}">
                <a16:creationId xmlns:a16="http://schemas.microsoft.com/office/drawing/2014/main" id="{AE790F2A-BF1D-27F7-C540-BFC7D999D854}"/>
              </a:ext>
            </a:extLst>
          </p:cNvPr>
          <p:cNvSpPr/>
          <p:nvPr/>
        </p:nvSpPr>
        <p:spPr>
          <a:xfrm>
            <a:off x="6210086" y="3719848"/>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Fasilitaattorin vinkit​</a:t>
            </a:r>
          </a:p>
          <a:p>
            <a:pPr marL="171450" indent="-171450">
              <a:buFont typeface="Arial" panose="020B0604020202020204" pitchFamily="34" charset="0"/>
              <a:buChar char="•"/>
            </a:pPr>
            <a:r>
              <a:rPr lang="fi-FI" sz="1200" noProof="0" dirty="0">
                <a:solidFill>
                  <a:schemeClr val="tx1"/>
                </a:solidFill>
              </a:rPr>
              <a:t>Älä aloita keskustelua liian aikaisin. ​</a:t>
            </a:r>
          </a:p>
          <a:p>
            <a:pPr marL="171450" indent="-171450">
              <a:buFont typeface="Arial" panose="020B0604020202020204" pitchFamily="34" charset="0"/>
              <a:buChar char="•"/>
            </a:pPr>
            <a:r>
              <a:rPr lang="fi-FI" sz="1200" noProof="0" dirty="0">
                <a:solidFill>
                  <a:schemeClr val="tx1"/>
                </a:solidFill>
              </a:rPr>
              <a:t>Kannusta kirjaamaan myös epävarmat ja keskeneräiset ideat. ​</a:t>
            </a:r>
          </a:p>
          <a:p>
            <a:pPr marL="171450" indent="-171450">
              <a:buFont typeface="Arial" panose="020B0604020202020204" pitchFamily="34" charset="0"/>
              <a:buChar char="•"/>
            </a:pPr>
            <a:r>
              <a:rPr lang="fi-FI" sz="1200" noProof="0" dirty="0">
                <a:solidFill>
                  <a:schemeClr val="tx1"/>
                </a:solidFill>
              </a:rPr>
              <a:t>Muistuta tahallisista ja tahattomista tilanteista. ​</a:t>
            </a:r>
          </a:p>
          <a:p>
            <a:pPr marL="171450" indent="-171450">
              <a:buFont typeface="Arial" panose="020B0604020202020204" pitchFamily="34" charset="0"/>
              <a:buChar char="•"/>
            </a:pPr>
            <a:r>
              <a:rPr lang="fi-FI" sz="1200" noProof="0" dirty="0">
                <a:solidFill>
                  <a:schemeClr val="tx1"/>
                </a:solidFill>
              </a:rPr>
              <a:t>Käytä tarvittaessa yhtä tai kahta apukysymystä, jos ideointi pysähtyy. ​</a:t>
            </a:r>
          </a:p>
          <a:p>
            <a:pPr marL="171450" indent="-171450">
              <a:buFont typeface="Arial" panose="020B0604020202020204" pitchFamily="34" charset="0"/>
              <a:buChar char="•"/>
            </a:pPr>
            <a:r>
              <a:rPr lang="fi-FI" sz="1200" noProof="0" dirty="0">
                <a:solidFill>
                  <a:schemeClr val="tx1"/>
                </a:solidFill>
              </a:rPr>
              <a:t>Älä korjaa tai yhdistä kirjauksia tässä vaiheessa.​</a:t>
            </a:r>
          </a:p>
        </p:txBody>
      </p:sp>
      <p:sp>
        <p:nvSpPr>
          <p:cNvPr id="19" name="Content Placeholder 5">
            <a:extLst>
              <a:ext uri="{FF2B5EF4-FFF2-40B4-BE49-F238E27FC236}">
                <a16:creationId xmlns:a16="http://schemas.microsoft.com/office/drawing/2014/main" id="{E05E42C4-9C3A-7017-637C-7C1552C87E4E}"/>
              </a:ext>
            </a:extLst>
          </p:cNvPr>
          <p:cNvSpPr>
            <a:spLocks noGrp="1"/>
          </p:cNvSpPr>
          <p:nvPr>
            <p:ph idx="1"/>
          </p:nvPr>
        </p:nvSpPr>
        <p:spPr>
          <a:xfrm>
            <a:off x="641980" y="5891534"/>
            <a:ext cx="10908040" cy="276999"/>
          </a:xfrm>
        </p:spPr>
        <p:txBody>
          <a:bodyPr wrap="square">
            <a:spAutoFit/>
          </a:bodyPr>
          <a:lstStyle/>
          <a:p>
            <a:pPr marL="0" indent="0">
              <a:lnSpc>
                <a:spcPct val="100000"/>
              </a:lnSpc>
              <a:spcBef>
                <a:spcPts val="900"/>
              </a:spcBef>
              <a:buNone/>
            </a:pPr>
            <a:r>
              <a:rPr lang="fi-FI" sz="1200" b="1" noProof="0" dirty="0"/>
              <a:t>Miksi tämä toimii</a:t>
            </a:r>
            <a:r>
              <a:rPr lang="fi-FI" sz="1200" noProof="0" dirty="0"/>
              <a:t>: kaikki saavat aikaa ajatella, eikä ensimmäinen ääneen sanottu ajatus ohjaa koko ryhmää.​</a:t>
            </a:r>
          </a:p>
        </p:txBody>
      </p:sp>
      <p:sp>
        <p:nvSpPr>
          <p:cNvPr id="7" name="Rectangle 6">
            <a:extLst>
              <a:ext uri="{FF2B5EF4-FFF2-40B4-BE49-F238E27FC236}">
                <a16:creationId xmlns:a16="http://schemas.microsoft.com/office/drawing/2014/main" id="{6834E967-8F0D-5430-0938-8B72E2B45F44}"/>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510535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7">
            <a:extLst>
              <a:ext uri="{FF2B5EF4-FFF2-40B4-BE49-F238E27FC236}">
                <a16:creationId xmlns:a16="http://schemas.microsoft.com/office/drawing/2014/main" id="{A5CC588A-2C0D-A531-75E8-BEAA2F4C9300}"/>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Liite 2.2: Vaihe 2 - Jalostus​</a:t>
            </a:r>
          </a:p>
        </p:txBody>
      </p:sp>
      <p:sp>
        <p:nvSpPr>
          <p:cNvPr id="11" name="Rectangle 10">
            <a:extLst>
              <a:ext uri="{FF2B5EF4-FFF2-40B4-BE49-F238E27FC236}">
                <a16:creationId xmlns:a16="http://schemas.microsoft.com/office/drawing/2014/main" id="{11B035A6-DBF3-DA64-D94B-B8F103448F54}"/>
              </a:ext>
            </a:extLst>
          </p:cNvPr>
          <p:cNvSpPr/>
          <p:nvPr/>
        </p:nvSpPr>
        <p:spPr>
          <a:xfrm>
            <a:off x="740015" y="1417777"/>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Mitä tällä saavutetaan? ​</a:t>
            </a:r>
          </a:p>
          <a:p>
            <a:pPr marL="285750" indent="-285750">
              <a:buFont typeface="Arial" panose="020B0604020202020204" pitchFamily="34" charset="0"/>
              <a:buChar char="•"/>
            </a:pPr>
            <a:r>
              <a:rPr lang="fi-FI" sz="1200" noProof="0" dirty="0">
                <a:solidFill>
                  <a:schemeClr val="tx1"/>
                </a:solidFill>
              </a:rPr>
              <a:t>Osallistujat rakentavat toistensa ajatusten päälle. ​</a:t>
            </a:r>
          </a:p>
          <a:p>
            <a:pPr marL="285750" indent="-285750">
              <a:buFont typeface="Arial" panose="020B0604020202020204" pitchFamily="34" charset="0"/>
              <a:buChar char="•"/>
            </a:pPr>
            <a:r>
              <a:rPr lang="fi-FI" sz="1200" noProof="0" dirty="0">
                <a:solidFill>
                  <a:schemeClr val="tx1"/>
                </a:solidFill>
              </a:rPr>
              <a:t>Alustavista havainnoista syntyy uusia uhkia. ​</a:t>
            </a:r>
          </a:p>
          <a:p>
            <a:pPr marL="285750" indent="-285750">
              <a:buFont typeface="Arial" panose="020B0604020202020204" pitchFamily="34" charset="0"/>
              <a:buChar char="•"/>
            </a:pPr>
            <a:r>
              <a:rPr lang="fi-FI" sz="1200" noProof="0" dirty="0">
                <a:solidFill>
                  <a:schemeClr val="tx1"/>
                </a:solidFill>
              </a:rPr>
              <a:t>Eri roolien ja osaamisalueiden näkökulmat yhdistyvät. ​</a:t>
            </a:r>
          </a:p>
          <a:p>
            <a:pPr marL="285750" indent="-285750">
              <a:buFont typeface="Arial" panose="020B0604020202020204" pitchFamily="34" charset="0"/>
              <a:buChar char="•"/>
            </a:pPr>
            <a:r>
              <a:rPr lang="fi-FI" sz="1200" noProof="0" dirty="0">
                <a:solidFill>
                  <a:schemeClr val="tx1"/>
                </a:solidFill>
              </a:rPr>
              <a:t>Yksin tehdyssä ideoinnissa jääneitä katvealueita tunnistetaan. ​</a:t>
            </a:r>
          </a:p>
          <a:p>
            <a:pPr marL="285750" indent="-285750">
              <a:buFont typeface="Arial" panose="020B0604020202020204" pitchFamily="34" charset="0"/>
              <a:buChar char="•"/>
            </a:pPr>
            <a:r>
              <a:rPr lang="fi-FI" sz="1200" noProof="0" dirty="0">
                <a:solidFill>
                  <a:schemeClr val="tx1"/>
                </a:solidFill>
              </a:rPr>
              <a:t>Uhkalista laajenee ilman koko ryhmän raskasta yhteiskeskustelua.​</a:t>
            </a:r>
          </a:p>
        </p:txBody>
      </p:sp>
      <p:sp>
        <p:nvSpPr>
          <p:cNvPr id="12" name="Rectangle 11">
            <a:extLst>
              <a:ext uri="{FF2B5EF4-FFF2-40B4-BE49-F238E27FC236}">
                <a16:creationId xmlns:a16="http://schemas.microsoft.com/office/drawing/2014/main" id="{C5B690E0-D44C-165A-61C4-2A28B256DC87}"/>
              </a:ext>
            </a:extLst>
          </p:cNvPr>
          <p:cNvSpPr/>
          <p:nvPr/>
        </p:nvSpPr>
        <p:spPr>
          <a:xfrm>
            <a:off x="6210086" y="1417777"/>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Ohje osallistujille​</a:t>
            </a:r>
          </a:p>
          <a:p>
            <a:r>
              <a:rPr lang="fi-FI" sz="1200" noProof="0" dirty="0">
                <a:solidFill>
                  <a:schemeClr val="tx1"/>
                </a:solidFill>
              </a:rPr>
              <a:t>Käykää omat kirjauksenne keskustellen läpi ryhmissä. Täydentäkää kirjauksia ja kirjatkaa kaikki uudet uhkat, joita keskustelusta syntyy. Tässä vaiheessa ei vielä poisteta, arvioida tai priorisoida uhkia.​</a:t>
            </a:r>
          </a:p>
        </p:txBody>
      </p:sp>
      <p:sp>
        <p:nvSpPr>
          <p:cNvPr id="16" name="Rectangle 15">
            <a:extLst>
              <a:ext uri="{FF2B5EF4-FFF2-40B4-BE49-F238E27FC236}">
                <a16:creationId xmlns:a16="http://schemas.microsoft.com/office/drawing/2014/main" id="{3D0E48D8-2076-6CDF-81F4-EA2FB33028CD}"/>
              </a:ext>
            </a:extLst>
          </p:cNvPr>
          <p:cNvSpPr/>
          <p:nvPr/>
        </p:nvSpPr>
        <p:spPr>
          <a:xfrm>
            <a:off x="740015" y="3719848"/>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Bef>
                <a:spcPts val="600"/>
              </a:spcBef>
            </a:pPr>
            <a:r>
              <a:rPr lang="fi-FI" sz="1200" b="1" noProof="0" dirty="0">
                <a:solidFill>
                  <a:schemeClr val="tx1"/>
                </a:solidFill>
              </a:rPr>
              <a:t>Näin juoksutat​</a:t>
            </a:r>
          </a:p>
          <a:p>
            <a:pPr marL="228600" indent="-228600">
              <a:buFont typeface="+mj-lt"/>
              <a:buAutoNum type="arabicPeriod"/>
            </a:pPr>
            <a:r>
              <a:rPr lang="fi-FI" sz="1200" noProof="0" dirty="0">
                <a:solidFill>
                  <a:schemeClr val="tx1"/>
                </a:solidFill>
              </a:rPr>
              <a:t>Jaa osallistujat pareihin tai 3-4 henkilön pienryhmiin. ​</a:t>
            </a:r>
          </a:p>
          <a:p>
            <a:pPr marL="228600" indent="-228600">
              <a:buFont typeface="+mj-lt"/>
              <a:buAutoNum type="arabicPeriod"/>
            </a:pPr>
            <a:r>
              <a:rPr lang="fi-FI" sz="1200" noProof="0" dirty="0">
                <a:solidFill>
                  <a:schemeClr val="tx1"/>
                </a:solidFill>
              </a:rPr>
              <a:t>Anna ryhmille esimerkiksi 6-10 minuuttia aikaa. ​</a:t>
            </a:r>
          </a:p>
          <a:p>
            <a:pPr marL="228600" indent="-228600">
              <a:buFont typeface="+mj-lt"/>
              <a:buAutoNum type="arabicPeriod"/>
            </a:pPr>
            <a:r>
              <a:rPr lang="fi-FI" sz="1200" noProof="0" dirty="0">
                <a:solidFill>
                  <a:schemeClr val="tx1"/>
                </a:solidFill>
              </a:rPr>
              <a:t>Pyydä ryhmiä käymään kaikki jäsentensä kirjaukset läpi. ​</a:t>
            </a:r>
          </a:p>
          <a:p>
            <a:pPr marL="228600" indent="-228600">
              <a:buFont typeface="+mj-lt"/>
              <a:buAutoNum type="arabicPeriod"/>
            </a:pPr>
            <a:r>
              <a:rPr lang="fi-FI" sz="1200" noProof="0" dirty="0">
                <a:solidFill>
                  <a:schemeClr val="tx1"/>
                </a:solidFill>
              </a:rPr>
              <a:t>Vaihda ryhmien kokoonpanoa seuraavalle kierrokselle. ​</a:t>
            </a:r>
          </a:p>
          <a:p>
            <a:pPr marL="228600" indent="-228600">
              <a:buFont typeface="+mj-lt"/>
              <a:buAutoNum type="arabicPeriod"/>
            </a:pPr>
            <a:r>
              <a:rPr lang="fi-FI" sz="1200" noProof="0" dirty="0">
                <a:solidFill>
                  <a:schemeClr val="tx1"/>
                </a:solidFill>
              </a:rPr>
              <a:t>Toteuta osallistujamäärän ja ajan mukaan 2–3 kierrosta. ​</a:t>
            </a:r>
          </a:p>
          <a:p>
            <a:pPr marL="228600" indent="-228600">
              <a:buFont typeface="+mj-lt"/>
              <a:buAutoNum type="arabicPeriod"/>
            </a:pPr>
            <a:r>
              <a:rPr lang="fi-FI" sz="1200" noProof="0" dirty="0">
                <a:solidFill>
                  <a:schemeClr val="tx1"/>
                </a:solidFill>
              </a:rPr>
              <a:t>Kerää kaikki alkuperäiset ja uudet kirjaukset yhteiseen paikkaan kaikille näkyville.​</a:t>
            </a:r>
          </a:p>
        </p:txBody>
      </p:sp>
      <p:sp>
        <p:nvSpPr>
          <p:cNvPr id="17" name="Rectangle 16">
            <a:extLst>
              <a:ext uri="{FF2B5EF4-FFF2-40B4-BE49-F238E27FC236}">
                <a16:creationId xmlns:a16="http://schemas.microsoft.com/office/drawing/2014/main" id="{AE790F2A-BF1D-27F7-C540-BFC7D999D854}"/>
              </a:ext>
            </a:extLst>
          </p:cNvPr>
          <p:cNvSpPr/>
          <p:nvPr/>
        </p:nvSpPr>
        <p:spPr>
          <a:xfrm>
            <a:off x="6210086" y="3719848"/>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Fasilitaattorin vinkit​</a:t>
            </a:r>
          </a:p>
          <a:p>
            <a:pPr marL="171450" indent="-171450">
              <a:buFont typeface="Arial" panose="020B0604020202020204" pitchFamily="34" charset="0"/>
              <a:buChar char="•"/>
            </a:pPr>
            <a:r>
              <a:rPr lang="fi-FI" sz="1200" noProof="0" dirty="0">
                <a:solidFill>
                  <a:schemeClr val="tx1"/>
                </a:solidFill>
              </a:rPr>
              <a:t>Korosta, että listaa kasvatetaan edelleen. ​</a:t>
            </a:r>
          </a:p>
          <a:p>
            <a:pPr marL="171450" indent="-171450">
              <a:buFont typeface="Arial" panose="020B0604020202020204" pitchFamily="34" charset="0"/>
              <a:buChar char="•"/>
            </a:pPr>
            <a:r>
              <a:rPr lang="fi-FI" sz="1200" noProof="0" dirty="0">
                <a:solidFill>
                  <a:schemeClr val="tx1"/>
                </a:solidFill>
              </a:rPr>
              <a:t>Ohjaa osallistujia kysymään toisiltaan: “Mitä muuta tästä voisi seurata?” ​</a:t>
            </a:r>
          </a:p>
          <a:p>
            <a:pPr marL="171450" indent="-171450">
              <a:buFont typeface="Arial" panose="020B0604020202020204" pitchFamily="34" charset="0"/>
              <a:buChar char="•"/>
            </a:pPr>
            <a:r>
              <a:rPr lang="fi-FI" sz="1200" noProof="0" dirty="0">
                <a:solidFill>
                  <a:schemeClr val="tx1"/>
                </a:solidFill>
              </a:rPr>
              <a:t>Vaihda ryhmiä kierrosten välillä, jotta ajatukset liikkuvat. ​</a:t>
            </a:r>
          </a:p>
          <a:p>
            <a:pPr marL="171450" indent="-171450">
              <a:buFont typeface="Arial" panose="020B0604020202020204" pitchFamily="34" charset="0"/>
              <a:buChar char="•"/>
            </a:pPr>
            <a:r>
              <a:rPr lang="fi-FI" sz="1200" noProof="0" dirty="0">
                <a:solidFill>
                  <a:schemeClr val="tx1"/>
                </a:solidFill>
              </a:rPr>
              <a:t>Älä anna keskustelun siirtyä ratkaisujen suunnitteluun. ​</a:t>
            </a:r>
          </a:p>
          <a:p>
            <a:pPr marL="171450" indent="-171450">
              <a:buFont typeface="Arial" panose="020B0604020202020204" pitchFamily="34" charset="0"/>
              <a:buChar char="•"/>
            </a:pPr>
            <a:r>
              <a:rPr lang="fi-FI" sz="1200" noProof="0" dirty="0">
                <a:solidFill>
                  <a:schemeClr val="tx1"/>
                </a:solidFill>
              </a:rPr>
              <a:t>Varmista, ettei alkuperäisiä kirjauksia poisteta ilman yhteistä käsittelyä.​</a:t>
            </a:r>
          </a:p>
        </p:txBody>
      </p:sp>
      <p:sp>
        <p:nvSpPr>
          <p:cNvPr id="19" name="Content Placeholder 5">
            <a:extLst>
              <a:ext uri="{FF2B5EF4-FFF2-40B4-BE49-F238E27FC236}">
                <a16:creationId xmlns:a16="http://schemas.microsoft.com/office/drawing/2014/main" id="{E05E42C4-9C3A-7017-637C-7C1552C87E4E}"/>
              </a:ext>
            </a:extLst>
          </p:cNvPr>
          <p:cNvSpPr>
            <a:spLocks noGrp="1"/>
          </p:cNvSpPr>
          <p:nvPr>
            <p:ph idx="1"/>
          </p:nvPr>
        </p:nvSpPr>
        <p:spPr>
          <a:xfrm>
            <a:off x="641980" y="5891534"/>
            <a:ext cx="10908040" cy="461665"/>
          </a:xfrm>
        </p:spPr>
        <p:txBody>
          <a:bodyPr wrap="square">
            <a:spAutoFit/>
          </a:bodyPr>
          <a:lstStyle/>
          <a:p>
            <a:pPr marL="0" indent="0">
              <a:lnSpc>
                <a:spcPct val="100000"/>
              </a:lnSpc>
              <a:spcBef>
                <a:spcPts val="900"/>
              </a:spcBef>
              <a:buNone/>
            </a:pPr>
            <a:r>
              <a:rPr lang="fi-FI" sz="1200" b="1" noProof="0" dirty="0"/>
              <a:t>Miksi tämä toimii</a:t>
            </a:r>
            <a:r>
              <a:rPr lang="fi-FI" sz="1200" noProof="0" dirty="0"/>
              <a:t>: Osallistujat rakentavat toistensa ajatusten päälle, jolloin yksittäisistä havainnoista syntyy uusia ja monipuolisempia uhkia.</a:t>
            </a:r>
          </a:p>
        </p:txBody>
      </p:sp>
      <p:sp>
        <p:nvSpPr>
          <p:cNvPr id="7" name="Rectangle 6">
            <a:extLst>
              <a:ext uri="{FF2B5EF4-FFF2-40B4-BE49-F238E27FC236}">
                <a16:creationId xmlns:a16="http://schemas.microsoft.com/office/drawing/2014/main" id="{68A3DBF5-329D-518A-1221-36498FE2A9C5}"/>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5247936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7">
            <a:extLst>
              <a:ext uri="{FF2B5EF4-FFF2-40B4-BE49-F238E27FC236}">
                <a16:creationId xmlns:a16="http://schemas.microsoft.com/office/drawing/2014/main" id="{00537413-0A0F-A816-83FD-1E73938F3940}"/>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Liite 2.3: Vaihe 3 - Selkeyttäminen​</a:t>
            </a:r>
          </a:p>
        </p:txBody>
      </p:sp>
      <p:sp>
        <p:nvSpPr>
          <p:cNvPr id="11" name="Rectangle 10">
            <a:extLst>
              <a:ext uri="{FF2B5EF4-FFF2-40B4-BE49-F238E27FC236}">
                <a16:creationId xmlns:a16="http://schemas.microsoft.com/office/drawing/2014/main" id="{11B035A6-DBF3-DA64-D94B-B8F103448F54}"/>
              </a:ext>
            </a:extLst>
          </p:cNvPr>
          <p:cNvSpPr/>
          <p:nvPr/>
        </p:nvSpPr>
        <p:spPr>
          <a:xfrm>
            <a:off x="740015" y="1417777"/>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Mitä tällä saavutetaan? ​</a:t>
            </a:r>
          </a:p>
          <a:p>
            <a:pPr marL="285750" indent="-285750">
              <a:buFont typeface="Arial" panose="020B0604020202020204" pitchFamily="34" charset="0"/>
              <a:buChar char="•"/>
            </a:pPr>
            <a:r>
              <a:rPr lang="fi-FI" sz="1200" noProof="0" dirty="0">
                <a:solidFill>
                  <a:schemeClr val="tx1"/>
                </a:solidFill>
              </a:rPr>
              <a:t>Kaikki ymmärtävät uhkakirjaukset samalla tavalla. ​</a:t>
            </a:r>
          </a:p>
          <a:p>
            <a:pPr marL="285750" indent="-285750">
              <a:buFont typeface="Arial" panose="020B0604020202020204" pitchFamily="34" charset="0"/>
              <a:buChar char="•"/>
            </a:pPr>
            <a:r>
              <a:rPr lang="fi-FI" sz="1200" noProof="0" dirty="0">
                <a:solidFill>
                  <a:schemeClr val="tx1"/>
                </a:solidFill>
              </a:rPr>
              <a:t>Yleisistä huomioista muodostuu arvioitavia uhkakuvauksia. ​</a:t>
            </a:r>
          </a:p>
          <a:p>
            <a:pPr marL="285750" indent="-285750">
              <a:buFont typeface="Arial" panose="020B0604020202020204" pitchFamily="34" charset="0"/>
              <a:buChar char="•"/>
            </a:pPr>
            <a:r>
              <a:rPr lang="fi-FI" sz="1200" noProof="0" dirty="0">
                <a:solidFill>
                  <a:schemeClr val="tx1"/>
                </a:solidFill>
              </a:rPr>
              <a:t>Aidot päällekkäisyydet poistuvat. ​</a:t>
            </a:r>
          </a:p>
          <a:p>
            <a:pPr marL="285750" indent="-285750">
              <a:buFont typeface="Arial" panose="020B0604020202020204" pitchFamily="34" charset="0"/>
              <a:buChar char="•"/>
            </a:pPr>
            <a:r>
              <a:rPr lang="fi-FI" sz="1200" noProof="0" dirty="0">
                <a:solidFill>
                  <a:schemeClr val="tx1"/>
                </a:solidFill>
              </a:rPr>
              <a:t>Eri tilanteita kuvaavia uhkia ei yhdistetä liian aikaisin. ​</a:t>
            </a:r>
          </a:p>
          <a:p>
            <a:pPr marL="285750" indent="-285750">
              <a:buFont typeface="Arial" panose="020B0604020202020204" pitchFamily="34" charset="0"/>
              <a:buChar char="•"/>
            </a:pPr>
            <a:r>
              <a:rPr lang="fi-FI" sz="1200" noProof="0" dirty="0">
                <a:solidFill>
                  <a:schemeClr val="tx1"/>
                </a:solidFill>
              </a:rPr>
              <a:t>Uhkalista voidaan ymmärtää myös työpajan jälkeen.​</a:t>
            </a:r>
          </a:p>
        </p:txBody>
      </p:sp>
      <p:sp>
        <p:nvSpPr>
          <p:cNvPr id="12" name="Rectangle 11">
            <a:extLst>
              <a:ext uri="{FF2B5EF4-FFF2-40B4-BE49-F238E27FC236}">
                <a16:creationId xmlns:a16="http://schemas.microsoft.com/office/drawing/2014/main" id="{C5B690E0-D44C-165A-61C4-2A28B256DC87}"/>
              </a:ext>
            </a:extLst>
          </p:cNvPr>
          <p:cNvSpPr/>
          <p:nvPr/>
        </p:nvSpPr>
        <p:spPr>
          <a:xfrm>
            <a:off x="6210086" y="1417777"/>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Ohje osallistujille​</a:t>
            </a:r>
          </a:p>
          <a:p>
            <a:r>
              <a:rPr lang="fi-FI" sz="1200" noProof="0" dirty="0">
                <a:solidFill>
                  <a:schemeClr val="tx1"/>
                </a:solidFill>
              </a:rPr>
              <a:t>Käydään uhkat yhdessä läpi. Varmistetaan, että jokaisesta kirjauksesta ymmärretään, mitä voi mennä pieleen, mihin se kohdistuu ja mitä käytännössä tapahtuu. Tuplat yhdistetään vain, jos ne kuvaavat täysin samaa tilannetta.​</a:t>
            </a:r>
          </a:p>
        </p:txBody>
      </p:sp>
      <p:sp>
        <p:nvSpPr>
          <p:cNvPr id="16" name="Rectangle 15">
            <a:extLst>
              <a:ext uri="{FF2B5EF4-FFF2-40B4-BE49-F238E27FC236}">
                <a16:creationId xmlns:a16="http://schemas.microsoft.com/office/drawing/2014/main" id="{3D0E48D8-2076-6CDF-81F4-EA2FB33028CD}"/>
              </a:ext>
            </a:extLst>
          </p:cNvPr>
          <p:cNvSpPr/>
          <p:nvPr/>
        </p:nvSpPr>
        <p:spPr>
          <a:xfrm>
            <a:off x="740015" y="3719848"/>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Bef>
                <a:spcPts val="600"/>
              </a:spcBef>
            </a:pPr>
            <a:r>
              <a:rPr lang="fi-FI" sz="1200" b="1" noProof="0" dirty="0">
                <a:solidFill>
                  <a:schemeClr val="tx1"/>
                </a:solidFill>
              </a:rPr>
              <a:t>Näin juoksutat​</a:t>
            </a:r>
          </a:p>
          <a:p>
            <a:pPr marL="228600" indent="-228600">
              <a:buFont typeface="+mj-lt"/>
              <a:buAutoNum type="arabicPeriod"/>
            </a:pPr>
            <a:r>
              <a:rPr lang="fi-FI" sz="1200" noProof="0" dirty="0">
                <a:solidFill>
                  <a:schemeClr val="tx1"/>
                </a:solidFill>
              </a:rPr>
              <a:t>Näytä koko uhkalista osallistujille. ​</a:t>
            </a:r>
          </a:p>
          <a:p>
            <a:pPr marL="228600" indent="-228600">
              <a:buFont typeface="+mj-lt"/>
              <a:buAutoNum type="arabicPeriod"/>
            </a:pPr>
            <a:r>
              <a:rPr lang="fi-FI" sz="1200" noProof="0" dirty="0">
                <a:solidFill>
                  <a:schemeClr val="tx1"/>
                </a:solidFill>
              </a:rPr>
              <a:t>Käy kirjaukset yksi kerrallaan tai pieninä kokonaisuuksina. ​</a:t>
            </a:r>
          </a:p>
          <a:p>
            <a:pPr marL="228600" indent="-228600">
              <a:buFont typeface="+mj-lt"/>
              <a:buAutoNum type="arabicPeriod"/>
            </a:pPr>
            <a:r>
              <a:rPr lang="fi-FI" sz="1200" noProof="0" dirty="0">
                <a:solidFill>
                  <a:schemeClr val="tx1"/>
                </a:solidFill>
              </a:rPr>
              <a:t>Pyydä kirjauksen tekijää tai ryhmää avaamaan epäselvä havainto. ​</a:t>
            </a:r>
          </a:p>
          <a:p>
            <a:pPr marL="228600" indent="-228600">
              <a:buFont typeface="+mj-lt"/>
              <a:buAutoNum type="arabicPeriod"/>
            </a:pPr>
            <a:r>
              <a:rPr lang="fi-FI" sz="1200" noProof="0" dirty="0">
                <a:solidFill>
                  <a:schemeClr val="tx1"/>
                </a:solidFill>
              </a:rPr>
              <a:t>Täydennä tarvittaessa kohde ja käytännön seuraus. ​</a:t>
            </a:r>
          </a:p>
          <a:p>
            <a:pPr marL="228600" indent="-228600">
              <a:buFont typeface="+mj-lt"/>
              <a:buAutoNum type="arabicPeriod"/>
            </a:pPr>
            <a:r>
              <a:rPr lang="fi-FI" sz="1200" noProof="0" dirty="0">
                <a:solidFill>
                  <a:schemeClr val="tx1"/>
                </a:solidFill>
              </a:rPr>
              <a:t>Yhdistä vain selvästi identtiset kirjaukset. ​</a:t>
            </a:r>
          </a:p>
          <a:p>
            <a:pPr marL="228600" indent="-228600">
              <a:buFont typeface="+mj-lt"/>
              <a:buAutoNum type="arabicPeriod"/>
            </a:pPr>
            <a:r>
              <a:rPr lang="fi-FI" sz="1200" noProof="0" dirty="0">
                <a:solidFill>
                  <a:schemeClr val="tx1"/>
                </a:solidFill>
              </a:rPr>
              <a:t>Merkitse puuttuvat tiedot avoimiksi kysymyksiksi.​</a:t>
            </a:r>
          </a:p>
        </p:txBody>
      </p:sp>
      <p:sp>
        <p:nvSpPr>
          <p:cNvPr id="17" name="Rectangle 16">
            <a:extLst>
              <a:ext uri="{FF2B5EF4-FFF2-40B4-BE49-F238E27FC236}">
                <a16:creationId xmlns:a16="http://schemas.microsoft.com/office/drawing/2014/main" id="{AE790F2A-BF1D-27F7-C540-BFC7D999D854}"/>
              </a:ext>
            </a:extLst>
          </p:cNvPr>
          <p:cNvSpPr/>
          <p:nvPr/>
        </p:nvSpPr>
        <p:spPr>
          <a:xfrm>
            <a:off x="6210086" y="3719848"/>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Fasilitaattorin vinkit​</a:t>
            </a:r>
          </a:p>
          <a:p>
            <a:pPr marL="171450" indent="-171450">
              <a:buFont typeface="Arial" panose="020B0604020202020204" pitchFamily="34" charset="0"/>
              <a:buChar char="•"/>
            </a:pPr>
            <a:r>
              <a:rPr lang="fi-FI" sz="1200" noProof="0" dirty="0">
                <a:solidFill>
                  <a:schemeClr val="tx1"/>
                </a:solidFill>
              </a:rPr>
              <a:t>Älä käytä aikaa täydellisen sanamuodon hiomiseen. ​</a:t>
            </a:r>
          </a:p>
          <a:p>
            <a:pPr marL="171450" indent="-171450">
              <a:buFont typeface="Arial" panose="020B0604020202020204" pitchFamily="34" charset="0"/>
              <a:buChar char="•"/>
            </a:pPr>
            <a:r>
              <a:rPr lang="fi-FI" sz="1200" noProof="0" dirty="0">
                <a:solidFill>
                  <a:schemeClr val="tx1"/>
                </a:solidFill>
              </a:rPr>
              <a:t>Kysy tarvittaessa: “Mitä tässä käytännössä tapahtuu?” ​</a:t>
            </a:r>
          </a:p>
          <a:p>
            <a:pPr marL="171450" indent="-171450">
              <a:buFont typeface="Arial" panose="020B0604020202020204" pitchFamily="34" charset="0"/>
              <a:buChar char="•"/>
            </a:pPr>
            <a:r>
              <a:rPr lang="fi-FI" sz="1200" noProof="0" dirty="0">
                <a:solidFill>
                  <a:schemeClr val="tx1"/>
                </a:solidFill>
              </a:rPr>
              <a:t>Säilytä uhkat erillisinä, jos aiheuttaja, kohde, toteutumistapa tai seuraus eroaa. ​</a:t>
            </a:r>
          </a:p>
          <a:p>
            <a:pPr marL="171450" indent="-171450">
              <a:buFont typeface="Arial" panose="020B0604020202020204" pitchFamily="34" charset="0"/>
              <a:buChar char="•"/>
            </a:pPr>
            <a:r>
              <a:rPr lang="fi-FI" sz="1200" noProof="0" dirty="0">
                <a:solidFill>
                  <a:schemeClr val="tx1"/>
                </a:solidFill>
              </a:rPr>
              <a:t>Pidä keskustelu ripeänä. ​</a:t>
            </a:r>
          </a:p>
          <a:p>
            <a:pPr marL="171450" indent="-171450">
              <a:buFont typeface="Arial" panose="020B0604020202020204" pitchFamily="34" charset="0"/>
              <a:buChar char="•"/>
            </a:pPr>
            <a:r>
              <a:rPr lang="fi-FI" sz="1200" noProof="0" dirty="0">
                <a:solidFill>
                  <a:schemeClr val="tx1"/>
                </a:solidFill>
              </a:rPr>
              <a:t>Siirrä pitkää selvitystä vaativat asiat jatkokäsittelyyn.​</a:t>
            </a:r>
          </a:p>
        </p:txBody>
      </p:sp>
      <p:sp>
        <p:nvSpPr>
          <p:cNvPr id="19" name="Content Placeholder 5">
            <a:extLst>
              <a:ext uri="{FF2B5EF4-FFF2-40B4-BE49-F238E27FC236}">
                <a16:creationId xmlns:a16="http://schemas.microsoft.com/office/drawing/2014/main" id="{E05E42C4-9C3A-7017-637C-7C1552C87E4E}"/>
              </a:ext>
            </a:extLst>
          </p:cNvPr>
          <p:cNvSpPr>
            <a:spLocks noGrp="1"/>
          </p:cNvSpPr>
          <p:nvPr>
            <p:ph idx="1"/>
          </p:nvPr>
        </p:nvSpPr>
        <p:spPr>
          <a:xfrm>
            <a:off x="641980" y="5891534"/>
            <a:ext cx="10908040" cy="461665"/>
          </a:xfrm>
        </p:spPr>
        <p:txBody>
          <a:bodyPr wrap="square">
            <a:spAutoFit/>
          </a:bodyPr>
          <a:lstStyle/>
          <a:p>
            <a:pPr marL="0" indent="0">
              <a:lnSpc>
                <a:spcPct val="100000"/>
              </a:lnSpc>
              <a:spcBef>
                <a:spcPts val="900"/>
              </a:spcBef>
              <a:buNone/>
            </a:pPr>
            <a:r>
              <a:rPr lang="fi-FI" sz="1200" b="1" noProof="0" dirty="0"/>
              <a:t>Miksi tämä toimii</a:t>
            </a:r>
            <a:r>
              <a:rPr lang="fi-FI" sz="1200" noProof="0" dirty="0"/>
              <a:t>: Yhteinen läpikäynti varmistaa, että kaikki ymmärtävät uhkat samalla tavalla ja että kirjauksia voidaan hyödyntää myöhemmin riskiarviossa.​</a:t>
            </a:r>
          </a:p>
        </p:txBody>
      </p:sp>
      <p:sp>
        <p:nvSpPr>
          <p:cNvPr id="7" name="Rectangle 6">
            <a:extLst>
              <a:ext uri="{FF2B5EF4-FFF2-40B4-BE49-F238E27FC236}">
                <a16:creationId xmlns:a16="http://schemas.microsoft.com/office/drawing/2014/main" id="{0218FC76-12B6-0429-199F-3463658A0140}"/>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32565143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7">
            <a:extLst>
              <a:ext uri="{FF2B5EF4-FFF2-40B4-BE49-F238E27FC236}">
                <a16:creationId xmlns:a16="http://schemas.microsoft.com/office/drawing/2014/main" id="{446CBB0D-2463-B673-EAA0-5090CFD78BBB}"/>
              </a:ext>
            </a:extLst>
          </p:cNvPr>
          <p:cNvSpPr/>
          <p:nvPr/>
        </p:nvSpPr>
        <p:spPr>
          <a:xfrm>
            <a:off x="9960000" y="-1"/>
            <a:ext cx="1620000" cy="409497"/>
          </a:xfrm>
          <a:custGeom>
            <a:avLst/>
            <a:gdLst>
              <a:gd name="csX0" fmla="*/ 0 w 1620000"/>
              <a:gd name="csY0" fmla="*/ 0 h 449998"/>
              <a:gd name="csX1" fmla="*/ 1620000 w 1620000"/>
              <a:gd name="csY1" fmla="*/ 0 h 449998"/>
              <a:gd name="csX2" fmla="*/ 1620000 w 1620000"/>
              <a:gd name="csY2" fmla="*/ 359996 h 449998"/>
              <a:gd name="csX3" fmla="*/ 1529998 w 1620000"/>
              <a:gd name="csY3" fmla="*/ 449998 h 449998"/>
              <a:gd name="csX4" fmla="*/ 90002 w 1620000"/>
              <a:gd name="csY4" fmla="*/ 449998 h 449998"/>
              <a:gd name="csX5" fmla="*/ 0 w 1620000"/>
              <a:gd name="csY5" fmla="*/ 359996 h 449998"/>
              <a:gd name="csX6" fmla="*/ 0 w 1620000"/>
              <a:gd name="csY6" fmla="*/ 0 h 449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20000" h="449998">
                <a:moveTo>
                  <a:pt x="0" y="0"/>
                </a:moveTo>
                <a:lnTo>
                  <a:pt x="1620000" y="0"/>
                </a:lnTo>
                <a:lnTo>
                  <a:pt x="1620000" y="359996"/>
                </a:lnTo>
                <a:cubicBezTo>
                  <a:pt x="1620000" y="409703"/>
                  <a:pt x="1579705" y="449998"/>
                  <a:pt x="1529998" y="449998"/>
                </a:cubicBezTo>
                <a:lnTo>
                  <a:pt x="90002" y="449998"/>
                </a:lnTo>
                <a:cubicBezTo>
                  <a:pt x="40295" y="449998"/>
                  <a:pt x="0" y="409703"/>
                  <a:pt x="0" y="359996"/>
                </a:cubicBezTo>
                <a:lnTo>
                  <a:pt x="0" y="0"/>
                </a:lnTo>
                <a:close/>
              </a:path>
            </a:pathLst>
          </a:cu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b" anchorCtr="0">
            <a:noAutofit/>
          </a:bodyPr>
          <a:lstStyle/>
          <a:p>
            <a:pPr algn="ctr"/>
            <a:r>
              <a:rPr lang="fi-FI" sz="1200" noProof="0" dirty="0">
                <a:solidFill>
                  <a:schemeClr val="bg1"/>
                </a:solidFill>
              </a:rPr>
              <a:t>Fasilitaattorin tuki</a:t>
            </a:r>
          </a:p>
        </p:txBody>
      </p:sp>
      <p:sp>
        <p:nvSpPr>
          <p:cNvPr id="2" name="Title 1">
            <a:extLst>
              <a:ext uri="{FF2B5EF4-FFF2-40B4-BE49-F238E27FC236}">
                <a16:creationId xmlns:a16="http://schemas.microsoft.com/office/drawing/2014/main" id="{5CBEB9AC-5877-64DD-615D-299CDF4A24EB}"/>
              </a:ext>
            </a:extLst>
          </p:cNvPr>
          <p:cNvSpPr>
            <a:spLocks noGrp="1"/>
          </p:cNvSpPr>
          <p:nvPr>
            <p:ph type="title"/>
          </p:nvPr>
        </p:nvSpPr>
        <p:spPr/>
        <p:txBody>
          <a:bodyPr/>
          <a:lstStyle/>
          <a:p>
            <a:r>
              <a:rPr lang="fi-FI" noProof="0" dirty="0"/>
              <a:t>Liite 2.4: Vaihe 4 – Ryhmittely (tarvittaessa)​</a:t>
            </a:r>
          </a:p>
        </p:txBody>
      </p:sp>
      <p:sp>
        <p:nvSpPr>
          <p:cNvPr id="11" name="Rectangle 10">
            <a:extLst>
              <a:ext uri="{FF2B5EF4-FFF2-40B4-BE49-F238E27FC236}">
                <a16:creationId xmlns:a16="http://schemas.microsoft.com/office/drawing/2014/main" id="{11B035A6-DBF3-DA64-D94B-B8F103448F54}"/>
              </a:ext>
            </a:extLst>
          </p:cNvPr>
          <p:cNvSpPr/>
          <p:nvPr/>
        </p:nvSpPr>
        <p:spPr>
          <a:xfrm>
            <a:off x="740015" y="1417777"/>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Mitä tällä saavutetaan? ​</a:t>
            </a:r>
          </a:p>
          <a:p>
            <a:pPr marL="285750" indent="-285750">
              <a:buFont typeface="Arial" panose="020B0604020202020204" pitchFamily="34" charset="0"/>
              <a:buChar char="•"/>
            </a:pPr>
            <a:r>
              <a:rPr lang="fi-FI" sz="1200" noProof="0" dirty="0">
                <a:solidFill>
                  <a:schemeClr val="tx1"/>
                </a:solidFill>
              </a:rPr>
              <a:t>Pitkästä uhkalistasta tulee helpommin hahmotettava. ​</a:t>
            </a:r>
          </a:p>
          <a:p>
            <a:pPr marL="285750" indent="-285750">
              <a:buFont typeface="Arial" panose="020B0604020202020204" pitchFamily="34" charset="0"/>
              <a:buChar char="•"/>
            </a:pPr>
            <a:r>
              <a:rPr lang="fi-FI" sz="1200" noProof="0" dirty="0">
                <a:solidFill>
                  <a:schemeClr val="tx1"/>
                </a:solidFill>
              </a:rPr>
              <a:t>Samankaltaiset uhkat löytyvät helpommin. ​</a:t>
            </a:r>
          </a:p>
          <a:p>
            <a:pPr marL="285750" indent="-285750">
              <a:buFont typeface="Arial" panose="020B0604020202020204" pitchFamily="34" charset="0"/>
              <a:buChar char="•"/>
            </a:pPr>
            <a:r>
              <a:rPr lang="fi-FI" sz="1200" noProof="0" dirty="0">
                <a:solidFill>
                  <a:schemeClr val="tx1"/>
                </a:solidFill>
              </a:rPr>
              <a:t>Puuttuvat näkökulmat voidaan havaita. ​</a:t>
            </a:r>
          </a:p>
          <a:p>
            <a:pPr marL="285750" indent="-285750">
              <a:buFont typeface="Arial" panose="020B0604020202020204" pitchFamily="34" charset="0"/>
              <a:buChar char="•"/>
            </a:pPr>
            <a:r>
              <a:rPr lang="fi-FI" sz="1200" noProof="0" dirty="0">
                <a:solidFill>
                  <a:schemeClr val="tx1"/>
                </a:solidFill>
              </a:rPr>
              <a:t>Seuraavan vaiheen käsittely ja työn jakaminen helpottuvat. ​</a:t>
            </a:r>
          </a:p>
          <a:p>
            <a:pPr marL="285750" indent="-285750">
              <a:buFont typeface="Arial" panose="020B0604020202020204" pitchFamily="34" charset="0"/>
              <a:buChar char="•"/>
            </a:pPr>
            <a:r>
              <a:rPr lang="fi-FI" sz="1200" noProof="0" dirty="0">
                <a:solidFill>
                  <a:schemeClr val="tx1"/>
                </a:solidFill>
              </a:rPr>
              <a:t>Kokonaisuus voidaan esitellä ymmärrettävästi myös muille.​</a:t>
            </a:r>
          </a:p>
        </p:txBody>
      </p:sp>
      <p:sp>
        <p:nvSpPr>
          <p:cNvPr id="12" name="Rectangle 11">
            <a:extLst>
              <a:ext uri="{FF2B5EF4-FFF2-40B4-BE49-F238E27FC236}">
                <a16:creationId xmlns:a16="http://schemas.microsoft.com/office/drawing/2014/main" id="{C5B690E0-D44C-165A-61C4-2A28B256DC87}"/>
              </a:ext>
            </a:extLst>
          </p:cNvPr>
          <p:cNvSpPr/>
          <p:nvPr/>
        </p:nvSpPr>
        <p:spPr>
          <a:xfrm>
            <a:off x="6210086" y="1417777"/>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Ohje osallistujille​</a:t>
            </a:r>
          </a:p>
          <a:p>
            <a:r>
              <a:rPr lang="fi-FI" sz="1200" noProof="0" dirty="0">
                <a:solidFill>
                  <a:schemeClr val="tx1"/>
                </a:solidFill>
              </a:rPr>
              <a:t>Ryhmitellään uhkat yhteisten aiheiden alle. Yksittäisiä uhkia ei poisteta tai korvata yleisillä otsikoilla. Tarkoitus on jäsentää listaa, ei tiivistää pois sen sisältöä.​</a:t>
            </a:r>
          </a:p>
        </p:txBody>
      </p:sp>
      <p:sp>
        <p:nvSpPr>
          <p:cNvPr id="16" name="Rectangle 15">
            <a:extLst>
              <a:ext uri="{FF2B5EF4-FFF2-40B4-BE49-F238E27FC236}">
                <a16:creationId xmlns:a16="http://schemas.microsoft.com/office/drawing/2014/main" id="{3D0E48D8-2076-6CDF-81F4-EA2FB33028CD}"/>
              </a:ext>
            </a:extLst>
          </p:cNvPr>
          <p:cNvSpPr/>
          <p:nvPr/>
        </p:nvSpPr>
        <p:spPr>
          <a:xfrm>
            <a:off x="740015" y="3719848"/>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Bef>
                <a:spcPts val="600"/>
              </a:spcBef>
            </a:pPr>
            <a:r>
              <a:rPr lang="fi-FI" sz="1200" b="1" noProof="0" dirty="0">
                <a:solidFill>
                  <a:schemeClr val="tx1"/>
                </a:solidFill>
              </a:rPr>
              <a:t>Näin juoksutat​</a:t>
            </a:r>
          </a:p>
          <a:p>
            <a:pPr marL="228600" indent="-228600">
              <a:buFont typeface="+mj-lt"/>
              <a:buAutoNum type="arabicPeriod"/>
            </a:pPr>
            <a:r>
              <a:rPr lang="fi-FI" sz="1200" noProof="0" dirty="0">
                <a:solidFill>
                  <a:schemeClr val="tx1"/>
                </a:solidFill>
              </a:rPr>
              <a:t>Arvioi ensin, onko ryhmittely tarpeen. ​</a:t>
            </a:r>
          </a:p>
          <a:p>
            <a:pPr marL="228600" indent="-228600">
              <a:buFont typeface="+mj-lt"/>
              <a:buAutoNum type="arabicPeriod"/>
            </a:pPr>
            <a:r>
              <a:rPr lang="fi-FI" sz="1200" noProof="0" dirty="0">
                <a:solidFill>
                  <a:schemeClr val="tx1"/>
                </a:solidFill>
              </a:rPr>
              <a:t>Valitse ryhmittelyperuste yhdessä osallistujien kanssa. ​</a:t>
            </a:r>
          </a:p>
          <a:p>
            <a:pPr marL="228600" indent="-228600">
              <a:buFont typeface="+mj-lt"/>
              <a:buAutoNum type="arabicPeriod"/>
            </a:pPr>
            <a:r>
              <a:rPr lang="fi-FI" sz="1200" noProof="0" dirty="0">
                <a:solidFill>
                  <a:schemeClr val="tx1"/>
                </a:solidFill>
              </a:rPr>
              <a:t>Siirrä uhkat soveltuvien otsikoiden alle. ​</a:t>
            </a:r>
          </a:p>
          <a:p>
            <a:pPr marL="228600" indent="-228600">
              <a:buFont typeface="+mj-lt"/>
              <a:buAutoNum type="arabicPeriod"/>
            </a:pPr>
            <a:r>
              <a:rPr lang="fi-FI" sz="1200" noProof="0" dirty="0">
                <a:solidFill>
                  <a:schemeClr val="tx1"/>
                </a:solidFill>
              </a:rPr>
              <a:t>Salli tarvittaessa uhkan liittyminen useampaan ryhmään. ​</a:t>
            </a:r>
          </a:p>
          <a:p>
            <a:pPr marL="228600" indent="-228600">
              <a:buFont typeface="+mj-lt"/>
              <a:buAutoNum type="arabicPeriod"/>
            </a:pPr>
            <a:r>
              <a:rPr lang="fi-FI" sz="1200" noProof="0" dirty="0">
                <a:solidFill>
                  <a:schemeClr val="tx1"/>
                </a:solidFill>
              </a:rPr>
              <a:t>Tarkista, jäikö jokin ryhmä tyhjäksi tai poikkeuksellisen pieneksi. ​</a:t>
            </a:r>
          </a:p>
          <a:p>
            <a:pPr marL="228600" indent="-228600">
              <a:buFont typeface="+mj-lt"/>
              <a:buAutoNum type="arabicPeriod"/>
            </a:pPr>
            <a:r>
              <a:rPr lang="fi-FI" sz="1200" noProof="0" dirty="0">
                <a:solidFill>
                  <a:schemeClr val="tx1"/>
                </a:solidFill>
              </a:rPr>
              <a:t>Säilytä alkuperäiset uhkakirjaukset muuttumattomina.​</a:t>
            </a:r>
          </a:p>
        </p:txBody>
      </p:sp>
      <p:sp>
        <p:nvSpPr>
          <p:cNvPr id="17" name="Rectangle 16">
            <a:extLst>
              <a:ext uri="{FF2B5EF4-FFF2-40B4-BE49-F238E27FC236}">
                <a16:creationId xmlns:a16="http://schemas.microsoft.com/office/drawing/2014/main" id="{AE790F2A-BF1D-27F7-C540-BFC7D999D854}"/>
              </a:ext>
            </a:extLst>
          </p:cNvPr>
          <p:cNvSpPr/>
          <p:nvPr/>
        </p:nvSpPr>
        <p:spPr>
          <a:xfrm>
            <a:off x="6210086" y="3719848"/>
            <a:ext cx="5220000" cy="2052000"/>
          </a:xfrm>
          <a:prstGeom prst="rect">
            <a:avLst/>
          </a:prstGeom>
          <a:solidFill>
            <a:schemeClr val="accent3">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t" anchorCtr="0">
            <a:noAutofit/>
          </a:bodyPr>
          <a:lstStyle/>
          <a:p>
            <a:pPr>
              <a:spcAft>
                <a:spcPts val="600"/>
              </a:spcAft>
            </a:pPr>
            <a:r>
              <a:rPr lang="fi-FI" sz="1200" b="1" noProof="0" dirty="0">
                <a:solidFill>
                  <a:schemeClr val="tx1"/>
                </a:solidFill>
              </a:rPr>
              <a:t>Fasilitaattorin vinkit​</a:t>
            </a:r>
          </a:p>
          <a:p>
            <a:pPr marL="171450" indent="-171450">
              <a:buFont typeface="Arial" panose="020B0604020202020204" pitchFamily="34" charset="0"/>
              <a:buChar char="•"/>
            </a:pPr>
            <a:r>
              <a:rPr lang="fi-FI" sz="1200" noProof="0" dirty="0">
                <a:solidFill>
                  <a:schemeClr val="tx1"/>
                </a:solidFill>
              </a:rPr>
              <a:t>Älä ryhmittele vain ryhmittelyn vuoksi. ​</a:t>
            </a:r>
          </a:p>
          <a:p>
            <a:pPr marL="171450" indent="-171450">
              <a:buFont typeface="Arial" panose="020B0604020202020204" pitchFamily="34" charset="0"/>
              <a:buChar char="•"/>
            </a:pPr>
            <a:r>
              <a:rPr lang="fi-FI" sz="1200" noProof="0" dirty="0">
                <a:solidFill>
                  <a:schemeClr val="tx1"/>
                </a:solidFill>
              </a:rPr>
              <a:t>Valitse yksi selkeä ryhmittelyperuste. ​</a:t>
            </a:r>
          </a:p>
          <a:p>
            <a:pPr marL="171450" indent="-171450">
              <a:buFont typeface="Arial" panose="020B0604020202020204" pitchFamily="34" charset="0"/>
              <a:buChar char="•"/>
            </a:pPr>
            <a:r>
              <a:rPr lang="fi-FI" sz="1200" noProof="0" dirty="0">
                <a:solidFill>
                  <a:schemeClr val="tx1"/>
                </a:solidFill>
              </a:rPr>
              <a:t>Vältä liian yleisiä ryhmiä, kuten “muut”. ​</a:t>
            </a:r>
          </a:p>
          <a:p>
            <a:pPr marL="171450" indent="-171450">
              <a:buFont typeface="Arial" panose="020B0604020202020204" pitchFamily="34" charset="0"/>
              <a:buChar char="•"/>
            </a:pPr>
            <a:r>
              <a:rPr lang="fi-FI" sz="1200" noProof="0" dirty="0">
                <a:solidFill>
                  <a:schemeClr val="tx1"/>
                </a:solidFill>
              </a:rPr>
              <a:t>Älä muuta ryhmittelyä riskiarvioksi tai priorisoinniksi. ​</a:t>
            </a:r>
          </a:p>
          <a:p>
            <a:pPr marL="171450" indent="-171450">
              <a:buFont typeface="Arial" panose="020B0604020202020204" pitchFamily="34" charset="0"/>
              <a:buChar char="•"/>
            </a:pPr>
            <a:r>
              <a:rPr lang="fi-FI" sz="1200" noProof="0" dirty="0">
                <a:solidFill>
                  <a:schemeClr val="tx1"/>
                </a:solidFill>
              </a:rPr>
              <a:t>Käytä ryhmiä apuna puuttuvien näkökulmien tarkistamiseen.​</a:t>
            </a:r>
          </a:p>
        </p:txBody>
      </p:sp>
      <p:sp>
        <p:nvSpPr>
          <p:cNvPr id="19" name="Content Placeholder 5">
            <a:extLst>
              <a:ext uri="{FF2B5EF4-FFF2-40B4-BE49-F238E27FC236}">
                <a16:creationId xmlns:a16="http://schemas.microsoft.com/office/drawing/2014/main" id="{E05E42C4-9C3A-7017-637C-7C1552C87E4E}"/>
              </a:ext>
            </a:extLst>
          </p:cNvPr>
          <p:cNvSpPr>
            <a:spLocks noGrp="1"/>
          </p:cNvSpPr>
          <p:nvPr>
            <p:ph idx="1"/>
          </p:nvPr>
        </p:nvSpPr>
        <p:spPr>
          <a:xfrm>
            <a:off x="641980" y="5891534"/>
            <a:ext cx="10908040" cy="461665"/>
          </a:xfrm>
        </p:spPr>
        <p:txBody>
          <a:bodyPr wrap="square">
            <a:spAutoFit/>
          </a:bodyPr>
          <a:lstStyle/>
          <a:p>
            <a:pPr marL="0" indent="0">
              <a:lnSpc>
                <a:spcPct val="100000"/>
              </a:lnSpc>
              <a:spcBef>
                <a:spcPts val="900"/>
              </a:spcBef>
              <a:buNone/>
            </a:pPr>
            <a:r>
              <a:rPr lang="fi-FI" sz="1200" b="1" noProof="0" dirty="0"/>
              <a:t>Miksi tämä toimii</a:t>
            </a:r>
            <a:r>
              <a:rPr lang="fi-FI" sz="1200" noProof="0" dirty="0"/>
              <a:t>: Pitkästä uhkalistasta tulee helpommin hahmotettava, ja samalla voidaan huomata, jääkö jokin näkökulma vähälle huomiolle.​</a:t>
            </a:r>
          </a:p>
        </p:txBody>
      </p:sp>
      <p:sp>
        <p:nvSpPr>
          <p:cNvPr id="3" name="Rectangle 2">
            <a:extLst>
              <a:ext uri="{FF2B5EF4-FFF2-40B4-BE49-F238E27FC236}">
                <a16:creationId xmlns:a16="http://schemas.microsoft.com/office/drawing/2014/main" id="{C4352611-7ACF-F7B5-E76A-5F7A8D12AFB5}"/>
              </a:ext>
            </a:extLst>
          </p:cNvPr>
          <p:cNvSpPr/>
          <p:nvPr/>
        </p:nvSpPr>
        <p:spPr>
          <a:xfrm>
            <a:off x="277329" y="6422491"/>
            <a:ext cx="5382000" cy="335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0000" tIns="90000" rIns="90000" bIns="90000" rtlCol="0" anchor="ctr" anchorCtr="0">
            <a:spAutoFit/>
          </a:bodyPr>
          <a:lstStyle/>
          <a:p>
            <a:r>
              <a:rPr lang="fi-FI" sz="1000" noProof="0" dirty="0">
                <a:solidFill>
                  <a:srgbClr val="7C878E"/>
                </a:solidFill>
              </a:rPr>
              <a:t>Ohjelmiston uhkamallinnus​ – Liitteet​</a:t>
            </a:r>
          </a:p>
        </p:txBody>
      </p:sp>
      <p:sp>
        <p:nvSpPr>
          <p:cNvPr id="4" name="Date Placeholder 3">
            <a:extLst>
              <a:ext uri="{FF2B5EF4-FFF2-40B4-BE49-F238E27FC236}">
                <a16:creationId xmlns:a16="http://schemas.microsoft.com/office/drawing/2014/main" id="{9B5276D1-C45C-54E9-6BD0-E99F6C5F899D}"/>
              </a:ext>
            </a:extLst>
          </p:cNvPr>
          <p:cNvSpPr>
            <a:spLocks noGrp="1"/>
          </p:cNvSpPr>
          <p:nvPr>
            <p:ph type="dt" sz="half"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6C34CDD-5657-4FF3-98B8-FEFF98FD80B3}" type="datetime1">
              <a:rPr kumimoji="0" lang="fi-FI" sz="1000" b="0" i="0" u="none" strike="noStrike" kern="1200" cap="none" spc="0" normalizeH="0" baseline="0" noProof="0" smtClean="0">
                <a:ln>
                  <a:noFill/>
                </a:ln>
                <a:solidFill>
                  <a:srgbClr val="7C878E"/>
                </a:solidFill>
                <a:effectLst/>
                <a:uLnTx/>
                <a:uFillTx/>
                <a:latin typeface="Verdana"/>
                <a:ea typeface="+mn-ea"/>
                <a:cs typeface="+mn-cs"/>
              </a:rPr>
              <a:t>16.9.2026</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
        <p:nvSpPr>
          <p:cNvPr id="5" name="Slide Number Placeholder 4">
            <a:extLst>
              <a:ext uri="{FF2B5EF4-FFF2-40B4-BE49-F238E27FC236}">
                <a16:creationId xmlns:a16="http://schemas.microsoft.com/office/drawing/2014/main" id="{58B3B7A5-A236-CF61-0FDE-244E7298C18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DE6E4-DC77-456C-872A-552B509F49AF}" type="slidenum">
              <a:rPr kumimoji="0" lang="fi-FI" sz="1000" b="0" i="0" u="none" strike="noStrike" kern="1200" cap="none" spc="0" normalizeH="0" baseline="0" noProof="0" smtClean="0">
                <a:ln>
                  <a:noFill/>
                </a:ln>
                <a:solidFill>
                  <a:srgbClr val="7C878E"/>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i-FI" sz="1000" b="0" i="0" u="none" strike="noStrike" kern="1200" cap="none" spc="0" normalizeH="0" baseline="0" noProof="0" dirty="0">
              <a:ln>
                <a:noFill/>
              </a:ln>
              <a:solidFill>
                <a:srgbClr val="7C878E"/>
              </a:solidFill>
              <a:effectLst/>
              <a:uLnTx/>
              <a:uFillTx/>
              <a:latin typeface="Verdana"/>
              <a:ea typeface="+mn-ea"/>
              <a:cs typeface="+mn-cs"/>
            </a:endParaRPr>
          </a:p>
        </p:txBody>
      </p:sp>
    </p:spTree>
    <p:extLst>
      <p:ext uri="{BB962C8B-B14F-4D97-AF65-F5344CB8AC3E}">
        <p14:creationId xmlns:p14="http://schemas.microsoft.com/office/powerpoint/2010/main" val="2344356285"/>
      </p:ext>
    </p:extLst>
  </p:cSld>
  <p:clrMapOvr>
    <a:masterClrMapping/>
  </p:clrMapOvr>
</p:sld>
</file>

<file path=ppt/theme/theme1.xml><?xml version="1.0" encoding="utf-8"?>
<a:theme xmlns:a="http://schemas.openxmlformats.org/drawingml/2006/main" name="Traficom su">
  <a:themeElements>
    <a:clrScheme name="Traficom 2024">
      <a:dk1>
        <a:srgbClr val="000000"/>
      </a:dk1>
      <a:lt1>
        <a:srgbClr val="FFFFFF"/>
      </a:lt1>
      <a:dk2>
        <a:srgbClr val="002B74"/>
      </a:dk2>
      <a:lt2>
        <a:srgbClr val="0058B1"/>
      </a:lt2>
      <a:accent1>
        <a:srgbClr val="002B74"/>
      </a:accent1>
      <a:accent2>
        <a:srgbClr val="81D600"/>
      </a:accent2>
      <a:accent3>
        <a:srgbClr val="669BD0"/>
      </a:accent3>
      <a:accent4>
        <a:srgbClr val="EC017F"/>
      </a:accent4>
      <a:accent5>
        <a:srgbClr val="00AEB2"/>
      </a:accent5>
      <a:accent6>
        <a:srgbClr val="008285"/>
      </a:accent6>
      <a:hlink>
        <a:srgbClr val="008285"/>
      </a:hlink>
      <a:folHlink>
        <a:srgbClr val="820083"/>
      </a:folHlink>
    </a:clrScheme>
    <a:fontScheme name="Traficom 2022">
      <a:majorFont>
        <a:latin typeface="Verdana"/>
        <a:ea typeface=""/>
        <a:cs typeface=""/>
      </a:majorFont>
      <a:minorFont>
        <a:latin typeface="Verdana"/>
        <a:ea typeface=""/>
        <a:cs typeface=""/>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wrap="square" rtlCol="0" anchor="t">
        <a:noAutofit/>
      </a:bodyPr>
      <a:lstStyle>
        <a:defPPr algn="ctr">
          <a:defRPr dirty="0" err="1">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solidFill>
            <a:srgbClr val="00AEB2"/>
          </a:solidFill>
        </a:ln>
      </a:spPr>
      <a:bodyPr/>
      <a:lstStyle/>
      <a:style>
        <a:lnRef idx="1">
          <a:schemeClr val="accent1"/>
        </a:lnRef>
        <a:fillRef idx="0">
          <a:schemeClr val="accent1"/>
        </a:fillRef>
        <a:effectRef idx="0">
          <a:schemeClr val="accent1"/>
        </a:effectRef>
        <a:fontRef idx="minor">
          <a:schemeClr val="tx1"/>
        </a:fontRef>
      </a:style>
    </a:lnDef>
    <a:txDef>
      <a:spPr>
        <a:solidFill>
          <a:schemeClr val="accent1"/>
        </a:solidFill>
      </a:spPr>
      <a:bodyPr wrap="square" rtlCol="0">
        <a:spAutoFit/>
      </a:bodyPr>
      <a:lstStyle>
        <a:defPPr algn="l">
          <a:defRPr dirty="0" err="1" smtClean="0">
            <a:solidFill>
              <a:schemeClr val="bg1"/>
            </a:solidFill>
          </a:defRPr>
        </a:defPPr>
      </a:lstStyle>
    </a:txDef>
  </a:objectDefaults>
  <a:extraClrSchemeLst/>
  <a:custClrLst>
    <a:custClr name="Traficom 1">
      <a:srgbClr val="002C74"/>
    </a:custClr>
    <a:custClr name="Traficom 2">
      <a:srgbClr val="81D600"/>
    </a:custClr>
    <a:custClr name="Traficom 3">
      <a:srgbClr val="00AEB2"/>
    </a:custClr>
    <a:custClr name="Traficom 4">
      <a:srgbClr val="009EFF"/>
    </a:custClr>
    <a:custClr name="Traficom 5">
      <a:srgbClr val="FF7D00"/>
    </a:custClr>
    <a:custClr name="Traficom 6">
      <a:srgbClr val="FFD400"/>
    </a:custClr>
    <a:custClr name="Traficom 7">
      <a:srgbClr val="159637"/>
    </a:custClr>
    <a:custClr name="Traficom 8">
      <a:srgbClr val="018285"/>
    </a:custClr>
    <a:custClr name="Traficom 9">
      <a:srgbClr val="0058B1"/>
    </a:custClr>
    <a:custClr name="Traficom 10">
      <a:srgbClr val="EC017F"/>
    </a:custClr>
    <a:custClr name="Traficom 11">
      <a:srgbClr val="E90008"/>
    </a:custClr>
    <a:custClr name="Traficom 12">
      <a:srgbClr val="056805"/>
    </a:custClr>
    <a:custClr name="Traficom 13">
      <a:srgbClr val="026273"/>
    </a:custClr>
    <a:custClr name="Traficom 14">
      <a:srgbClr val="820084"/>
    </a:custClr>
    <a:custClr name="Traficom 15">
      <a:srgbClr val="9E003B"/>
    </a:custClr>
  </a:custClrLst>
  <a:extLst>
    <a:ext uri="{05A4C25C-085E-4340-85A3-A5531E510DB2}">
      <thm15:themeFamily xmlns:thm15="http://schemas.microsoft.com/office/thememl/2012/main" name="TRAFICOM 1 FI.potx" id="{1DF3DC42-80C3-45D9-834A-56235B1A14B1}" vid="{9DA05161-B982-4A43-8319-07F3A9359FA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A5CEEAE3C73EF746B3F7BCEE37E3105B" ma:contentTypeVersion="12" ma:contentTypeDescription="Luo uusi asiakirja." ma:contentTypeScope="" ma:versionID="3b50dba96bf75094915904eb6bb051da">
  <xsd:schema xmlns:xsd="http://www.w3.org/2001/XMLSchema" xmlns:xs="http://www.w3.org/2001/XMLSchema" xmlns:p="http://schemas.microsoft.com/office/2006/metadata/properties" xmlns:ns2="6fc91709-05b1-49c4-8a95-ca270675ecb8" xmlns:ns3="461c3130-1cd7-422f-a16c-66a07d626fc1" targetNamespace="http://schemas.microsoft.com/office/2006/metadata/properties" ma:root="true" ma:fieldsID="94bebf017be260be23505a0b337b2630" ns2:_="" ns3:_="">
    <xsd:import namespace="6fc91709-05b1-49c4-8a95-ca270675ecb8"/>
    <xsd:import namespace="461c3130-1cd7-422f-a16c-66a07d626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c91709-05b1-49c4-8a95-ca270675ec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6bc4dbb1-ce92-4282-8627-b8c0b40f713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61c3130-1cd7-422f-a16c-66a07d626fc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35dba75-d7af-4fc3-8d27-81626f2f1bf8}" ma:internalName="TaxCatchAll" ma:showField="CatchAllData" ma:web="461c3130-1cd7-422f-a16c-66a07d626fc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fc91709-05b1-49c4-8a95-ca270675ecb8">
      <Terms xmlns="http://schemas.microsoft.com/office/infopath/2007/PartnerControls"/>
    </lcf76f155ced4ddcb4097134ff3c332f>
    <TaxCatchAll xmlns="461c3130-1cd7-422f-a16c-66a07d626fc1" xsi:nil="true"/>
  </documentManagement>
</p:properties>
</file>

<file path=customXml/itemProps1.xml><?xml version="1.0" encoding="utf-8"?>
<ds:datastoreItem xmlns:ds="http://schemas.openxmlformats.org/officeDocument/2006/customXml" ds:itemID="{49BAF377-DB34-4581-8F0A-D10839BB14EA}">
  <ds:schemaRefs>
    <ds:schemaRef ds:uri="http://schemas.microsoft.com/sharepoint/v3/contenttype/forms"/>
  </ds:schemaRefs>
</ds:datastoreItem>
</file>

<file path=customXml/itemProps2.xml><?xml version="1.0" encoding="utf-8"?>
<ds:datastoreItem xmlns:ds="http://schemas.openxmlformats.org/officeDocument/2006/customXml" ds:itemID="{4CB6BE74-A4AE-4F3A-BA18-F6B775D165D9}">
  <ds:schemaRefs>
    <ds:schemaRef ds:uri="461c3130-1cd7-422f-a16c-66a07d626fc1"/>
    <ds:schemaRef ds:uri="6fc91709-05b1-49c4-8a95-ca270675ecb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3B0B424-BE7E-48AC-BF86-FDA75F5376AD}">
  <ds:schemaRefs>
    <ds:schemaRef ds:uri="461c3130-1cd7-422f-a16c-66a07d626fc1"/>
    <ds:schemaRef ds:uri="6fc91709-05b1-49c4-8a95-ca270675ecb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5e7293bf-545a-4907-bcb4-62ff40e1659b}" enabled="1" method="Standard" siteId="{a1fe7b1a-744e-4ced-981b-fa7841e761e8}" contentBits="0" removed="0"/>
</clbl:labelList>
</file>

<file path=docProps/app.xml><?xml version="1.0" encoding="utf-8"?>
<Properties xmlns="http://schemas.openxmlformats.org/officeDocument/2006/extended-properties" xmlns:vt="http://schemas.openxmlformats.org/officeDocument/2006/docPropsVTypes">
  <Template>TRAFICOM 1 FI</Template>
  <TotalTime>154</TotalTime>
  <Words>14447</Words>
  <Application>Microsoft Office PowerPoint</Application>
  <PresentationFormat>Laajakuva</PresentationFormat>
  <Paragraphs>1707</Paragraphs>
  <Slides>68</Slides>
  <Notes>67</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68</vt:i4>
      </vt:variant>
    </vt:vector>
  </HeadingPairs>
  <TitlesOfParts>
    <vt:vector size="73" baseType="lpstr">
      <vt:lpstr>Arial</vt:lpstr>
      <vt:lpstr>Calibri</vt:lpstr>
      <vt:lpstr>Verdana</vt:lpstr>
      <vt:lpstr>Wingdings 3</vt:lpstr>
      <vt:lpstr>Traficom su</vt:lpstr>
      <vt:lpstr>Ohjelmiston uhkamallinnus​</vt:lpstr>
      <vt:lpstr>Sisällys</vt:lpstr>
      <vt:lpstr>Miten tätä esitystä käytetään​</vt:lpstr>
      <vt:lpstr>Materiaalikartta​</vt:lpstr>
      <vt:lpstr>Suunnittele työpaja kahdella päätöksellä ​</vt:lpstr>
      <vt:lpstr>Valmistautumisen muistilista​</vt:lpstr>
      <vt:lpstr>1. Aloitus​</vt:lpstr>
      <vt:lpstr>Osallistujat ja näkökulmat​</vt:lpstr>
      <vt:lpstr>Yleiset työskentelysäännöt​</vt:lpstr>
      <vt:lpstr>Työskentely paikan päällä ​</vt:lpstr>
      <vt:lpstr>Työskentely etänä​</vt:lpstr>
      <vt:lpstr>Näin uhkamallinnus etenee​</vt:lpstr>
      <vt:lpstr>Olemmeko valmiita siirtymään esitietoihin ja rajaukseen? ​</vt:lpstr>
      <vt:lpstr>2. Esitiedot ja rajaus​</vt:lpstr>
      <vt:lpstr>Esitiedot ja rajaus: tavoite ja lopputulos​</vt:lpstr>
      <vt:lpstr>Mitä tarkastellaan tänään?​</vt:lpstr>
      <vt:lpstr>Mikä jää rajauksen ulkopuolelle?​</vt:lpstr>
      <vt:lpstr>Olemmeko valmiita siirtymään kontekstiin? ​</vt:lpstr>
      <vt:lpstr>3. Konteksti​</vt:lpstr>
      <vt:lpstr>Konteksti: tavoite ja lopputulos​</vt:lpstr>
      <vt:lpstr>Järjestelmän kokonaiskuva​</vt:lpstr>
      <vt:lpstr>Käyttäjät ja käyttötilanteet​</vt:lpstr>
      <vt:lpstr>Käsiteltävä tieto​</vt:lpstr>
      <vt:lpstr>Integraatiot ja riippuvuudet​</vt:lpstr>
      <vt:lpstr>Tietovirrat</vt:lpstr>
      <vt:lpstr>Suojattavat kohteet​</vt:lpstr>
      <vt:lpstr>Olemmeko valmiita tunnistamaan uhkia? ​</vt:lpstr>
      <vt:lpstr>4. Uhkamallinnus​</vt:lpstr>
      <vt:lpstr>Uhkamallinnus: tavoite ja lopputulos​</vt:lpstr>
      <vt:lpstr>Uhkien tunnistamisen perusajatus​</vt:lpstr>
      <vt:lpstr>Mistä näkökulmista uhkia etsitään? ​</vt:lpstr>
      <vt:lpstr>Miten uhka kirjataan​</vt:lpstr>
      <vt:lpstr>Työskentelytapa uhkien tunnistamiseen​</vt:lpstr>
      <vt:lpstr>Uhkatoimijat keskustelun tukena​</vt:lpstr>
      <vt:lpstr>Apukysymykset: pääsy ja identiteetti​</vt:lpstr>
      <vt:lpstr>Apukysymykset: tiedon eheys​</vt:lpstr>
      <vt:lpstr>Apukysymykset: luottamuksellisuus​</vt:lpstr>
      <vt:lpstr>Apukysymykset: saatavuus​</vt:lpstr>
      <vt:lpstr>Apukysymykset: lokitus ja jäljitettävyys​</vt:lpstr>
      <vt:lpstr>Apukysymykset: integraatiot ja riippuvuudet​</vt:lpstr>
      <vt:lpstr>Apukysymykset: väärinkäyttö ja poikkeavat tilanteet​</vt:lpstr>
      <vt:lpstr>Olemmeko valmiita riskiarviointiin? ​</vt:lpstr>
      <vt:lpstr>5. Riskiarvio​</vt:lpstr>
      <vt:lpstr>Riskiarvio: tavoite ja lopputulos​</vt:lpstr>
      <vt:lpstr>Siirtymä uhkista riskeihin​</vt:lpstr>
      <vt:lpstr>Vaikutus ja todennäköisyys käytännössä​</vt:lpstr>
      <vt:lpstr>Vaikutuksen ja todennäköisyyden arviointi​</vt:lpstr>
      <vt:lpstr>Riskimatriisi ja riskiluku​</vt:lpstr>
      <vt:lpstr>Riskien priorisointi​</vt:lpstr>
      <vt:lpstr>Olemmeko valmiita toimenpiteiden määrittelyyn? ​</vt:lpstr>
      <vt:lpstr>6. Toimenpiteet​</vt:lpstr>
      <vt:lpstr>Toimenpiteet: tavoite ja lopputulos​</vt:lpstr>
      <vt:lpstr>Riskin käsittelyvaihtoehdot​</vt:lpstr>
      <vt:lpstr>Millainen on hyvä toimenpide? ​</vt:lpstr>
      <vt:lpstr>Vastuuhenkilö, määräaika ja riskin tila​</vt:lpstr>
      <vt:lpstr>Miten toimenpiteet viedään tekemiseen? ​</vt:lpstr>
      <vt:lpstr>Olemmeko valmiita päättämään työpajan?</vt:lpstr>
      <vt:lpstr>7. Liitteet​</vt:lpstr>
      <vt:lpstr>Liite 1: Työpajan suunnittelu ja ajanhallinta​</vt:lpstr>
      <vt:lpstr>Liite 1.1: valitse sopiva työpajamalli​</vt:lpstr>
      <vt:lpstr>Liite 1.2: esimerkkikalenterointi: kevyt kokonaisuus​</vt:lpstr>
      <vt:lpstr>Liite 1.3: esimerkkikalenterointi: laajempi kokonaisuus​</vt:lpstr>
      <vt:lpstr>Liite 1.4: esimerkkikalenterointi: päivitys tai rajattu muutos​</vt:lpstr>
      <vt:lpstr>Liite 2: Työtavat uhkien kartoittamiseen​</vt:lpstr>
      <vt:lpstr>Liite 2.1: Vaihe 1 - Ideointi​</vt:lpstr>
      <vt:lpstr>Liite 2.2: Vaihe 2 - Jalostus​</vt:lpstr>
      <vt:lpstr>Liite 2.3: Vaihe 3 - Selkeyttäminen​</vt:lpstr>
      <vt:lpstr>Liite 2.4: Vaihe 4 – Ryhmittely (tarvittaessa)​</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Karoliina Mancuso</cp:lastModifiedBy>
  <cp:revision>3</cp:revision>
  <dcterms:created xsi:type="dcterms:W3CDTF">2026-05-29T07:53:23Z</dcterms:created>
  <dcterms:modified xsi:type="dcterms:W3CDTF">2026-09-16T05:45:42Z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0x010100A5CEEAE3C73EF746B3F7BCEE37E3105B</vt:lpwstr>
  </property>
  <property fmtid="{D5CDD505-2E9C-101B-9397-08002B2CF9AE}" pid="3" name="MediaServiceImageTags">
    <vt:lpwstr/>
  </property>
</Properties>
</file>